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15" r:id="rId2"/>
  </p:sldMasterIdLst>
  <p:notesMasterIdLst>
    <p:notesMasterId r:id="rId10"/>
  </p:notesMasterIdLst>
  <p:sldIdLst>
    <p:sldId id="1287748494" r:id="rId3"/>
    <p:sldId id="1287748522" r:id="rId4"/>
    <p:sldId id="1287748495" r:id="rId5"/>
    <p:sldId id="1287748385" r:id="rId6"/>
    <p:sldId id="1287748376" r:id="rId7"/>
    <p:sldId id="1287748380" r:id="rId8"/>
    <p:sldId id="128774851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0104F-FA95-4FF9-AC35-CA612BF1E9AC}" v="272" dt="2021-10-15T13:26:39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ZUNO Yasutaka" userId="5823aa3506d81940" providerId="LiveId" clId="{2B30104F-FA95-4FF9-AC35-CA612BF1E9AC}"/>
    <pc:docChg chg="undo custSel addSld delSld modSld sldOrd delMainMaster">
      <pc:chgData name="MIZUNO Yasutaka" userId="5823aa3506d81940" providerId="LiveId" clId="{2B30104F-FA95-4FF9-AC35-CA612BF1E9AC}" dt="2021-10-15T13:26:39.541" v="3082"/>
      <pc:docMkLst>
        <pc:docMk/>
      </pc:docMkLst>
      <pc:sldChg chg="modSp mod">
        <pc:chgData name="MIZUNO Yasutaka" userId="5823aa3506d81940" providerId="LiveId" clId="{2B30104F-FA95-4FF9-AC35-CA612BF1E9AC}" dt="2021-10-10T12:52:25.254" v="193" actId="14100"/>
        <pc:sldMkLst>
          <pc:docMk/>
          <pc:sldMk cId="3373033914" sldId="256"/>
        </pc:sldMkLst>
        <pc:spChg chg="mod">
          <ac:chgData name="MIZUNO Yasutaka" userId="5823aa3506d81940" providerId="LiveId" clId="{2B30104F-FA95-4FF9-AC35-CA612BF1E9AC}" dt="2021-10-10T12:51:34.009" v="176"/>
          <ac:spMkLst>
            <pc:docMk/>
            <pc:sldMk cId="3373033914" sldId="256"/>
            <ac:spMk id="2" creationId="{FD1C9EC8-63BB-4C8D-91DA-41DE7475AD5A}"/>
          </ac:spMkLst>
        </pc:spChg>
        <pc:spChg chg="mod">
          <ac:chgData name="MIZUNO Yasutaka" userId="5823aa3506d81940" providerId="LiveId" clId="{2B30104F-FA95-4FF9-AC35-CA612BF1E9AC}" dt="2021-10-10T12:52:25.254" v="193" actId="14100"/>
          <ac:spMkLst>
            <pc:docMk/>
            <pc:sldMk cId="3373033914" sldId="256"/>
            <ac:spMk id="3" creationId="{12F897F7-1D51-4950-9EDA-8E88573EC801}"/>
          </ac:spMkLst>
        </pc:spChg>
        <pc:spChg chg="mod">
          <ac:chgData name="MIZUNO Yasutaka" userId="5823aa3506d81940" providerId="LiveId" clId="{2B30104F-FA95-4FF9-AC35-CA612BF1E9AC}" dt="2021-10-10T12:51:47.598" v="181" actId="255"/>
          <ac:spMkLst>
            <pc:docMk/>
            <pc:sldMk cId="3373033914" sldId="256"/>
            <ac:spMk id="5" creationId="{65E1FF30-4EDE-4F86-8A5E-A8E6805F941E}"/>
          </ac:spMkLst>
        </pc:spChg>
      </pc:sldChg>
      <pc:sldChg chg="addSp delSp modSp mod modMedia setBg modClrScheme delAnim chgLayout">
        <pc:chgData name="MIZUNO Yasutaka" userId="5823aa3506d81940" providerId="LiveId" clId="{2B30104F-FA95-4FF9-AC35-CA612BF1E9AC}" dt="2021-10-10T12:53:25.361" v="205" actId="20577"/>
        <pc:sldMkLst>
          <pc:docMk/>
          <pc:sldMk cId="3312293578" sldId="257"/>
        </pc:sldMkLst>
        <pc:spChg chg="del">
          <ac:chgData name="MIZUNO Yasutaka" userId="5823aa3506d81940" providerId="LiveId" clId="{2B30104F-FA95-4FF9-AC35-CA612BF1E9AC}" dt="2021-10-10T12:48:10.693" v="0" actId="700"/>
          <ac:spMkLst>
            <pc:docMk/>
            <pc:sldMk cId="3312293578" sldId="257"/>
            <ac:spMk id="2" creationId="{6C210984-46FB-4DB0-AD9A-73D79FB9A162}"/>
          </ac:spMkLst>
        </pc:spChg>
        <pc:spChg chg="del">
          <ac:chgData name="MIZUNO Yasutaka" userId="5823aa3506d81940" providerId="LiveId" clId="{2B30104F-FA95-4FF9-AC35-CA612BF1E9AC}" dt="2021-10-10T12:48:10.693" v="0" actId="700"/>
          <ac:spMkLst>
            <pc:docMk/>
            <pc:sldMk cId="3312293578" sldId="257"/>
            <ac:spMk id="3" creationId="{A1694C87-39B3-4794-9A14-BC904BF1B45F}"/>
          </ac:spMkLst>
        </pc:spChg>
        <pc:spChg chg="add mod">
          <ac:chgData name="MIZUNO Yasutaka" userId="5823aa3506d81940" providerId="LiveId" clId="{2B30104F-FA95-4FF9-AC35-CA612BF1E9AC}" dt="2021-10-10T12:52:58.609" v="196" actId="20577"/>
          <ac:spMkLst>
            <pc:docMk/>
            <pc:sldMk cId="3312293578" sldId="257"/>
            <ac:spMk id="4" creationId="{678D0846-5BBD-4E1A-B8B8-F54D8057CF43}"/>
          </ac:spMkLst>
        </pc:spChg>
        <pc:spChg chg="add mod">
          <ac:chgData name="MIZUNO Yasutaka" userId="5823aa3506d81940" providerId="LiveId" clId="{2B30104F-FA95-4FF9-AC35-CA612BF1E9AC}" dt="2021-10-10T12:53:25.361" v="205" actId="20577"/>
          <ac:spMkLst>
            <pc:docMk/>
            <pc:sldMk cId="3312293578" sldId="257"/>
            <ac:spMk id="5" creationId="{30D09C83-7A15-4ADF-AA17-908CF710CE88}"/>
          </ac:spMkLst>
        </pc:spChg>
        <pc:spChg chg="add">
          <ac:chgData name="MIZUNO Yasutaka" userId="5823aa3506d81940" providerId="LiveId" clId="{2B30104F-FA95-4FF9-AC35-CA612BF1E9AC}" dt="2021-10-10T12:50:54.576" v="169" actId="26606"/>
          <ac:spMkLst>
            <pc:docMk/>
            <pc:sldMk cId="3312293578" sldId="257"/>
            <ac:spMk id="8" creationId="{BA6285CA-6AFA-4F27-AFB5-1B32CDE09B1A}"/>
          </ac:spMkLst>
        </pc:spChg>
        <pc:spChg chg="add">
          <ac:chgData name="MIZUNO Yasutaka" userId="5823aa3506d81940" providerId="LiveId" clId="{2B30104F-FA95-4FF9-AC35-CA612BF1E9AC}" dt="2021-10-10T12:50:54.576" v="169" actId="26606"/>
          <ac:spMkLst>
            <pc:docMk/>
            <pc:sldMk cId="3312293578" sldId="257"/>
            <ac:spMk id="10" creationId="{A7050958-138C-4DA8-9DF5-1A9D65C19168}"/>
          </ac:spMkLst>
        </pc:spChg>
        <pc:spChg chg="add del">
          <ac:chgData name="MIZUNO Yasutaka" userId="5823aa3506d81940" providerId="LiveId" clId="{2B30104F-FA95-4FF9-AC35-CA612BF1E9AC}" dt="2021-10-10T12:50:26.449" v="168" actId="26606"/>
          <ac:spMkLst>
            <pc:docMk/>
            <pc:sldMk cId="3312293578" sldId="257"/>
            <ac:spMk id="11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2:50:26.449" v="168" actId="26606"/>
          <ac:spMkLst>
            <pc:docMk/>
            <pc:sldMk cId="3312293578" sldId="257"/>
            <ac:spMk id="46" creationId="{1C8FF592-DEC3-42D7-B2CD-5797E102B51F}"/>
          </ac:spMkLst>
        </pc:spChg>
        <pc:grpChg chg="add">
          <ac:chgData name="MIZUNO Yasutaka" userId="5823aa3506d81940" providerId="LiveId" clId="{2B30104F-FA95-4FF9-AC35-CA612BF1E9AC}" dt="2021-10-10T12:50:54.576" v="169" actId="26606"/>
          <ac:grpSpMkLst>
            <pc:docMk/>
            <pc:sldMk cId="3312293578" sldId="257"/>
            <ac:grpSpMk id="9" creationId="{7CC099DD-8E7F-4878-A418-76859A85E971}"/>
          </ac:grpSpMkLst>
        </pc:grpChg>
        <pc:grpChg chg="add del">
          <ac:chgData name="MIZUNO Yasutaka" userId="5823aa3506d81940" providerId="LiveId" clId="{2B30104F-FA95-4FF9-AC35-CA612BF1E9AC}" dt="2021-10-10T12:50:26.449" v="168" actId="26606"/>
          <ac:grpSpMkLst>
            <pc:docMk/>
            <pc:sldMk cId="3312293578" sldId="257"/>
            <ac:grpSpMk id="13" creationId="{9CB1D807-3EEB-4C2C-BB0A-D0BCEEDCBC8C}"/>
          </ac:grpSpMkLst>
        </pc:grpChg>
        <pc:picChg chg="add del mod">
          <ac:chgData name="MIZUNO Yasutaka" userId="5823aa3506d81940" providerId="LiveId" clId="{2B30104F-FA95-4FF9-AC35-CA612BF1E9AC}" dt="2021-10-10T12:50:26.449" v="168" actId="26606"/>
          <ac:picMkLst>
            <pc:docMk/>
            <pc:sldMk cId="3312293578" sldId="257"/>
            <ac:picMk id="7" creationId="{BC943184-6122-4B12-B7BB-EB6D5E347DBB}"/>
          </ac:picMkLst>
        </pc:picChg>
        <pc:picChg chg="add">
          <ac:chgData name="MIZUNO Yasutaka" userId="5823aa3506d81940" providerId="LiveId" clId="{2B30104F-FA95-4FF9-AC35-CA612BF1E9AC}" dt="2021-10-10T12:50:54.576" v="169" actId="26606"/>
          <ac:picMkLst>
            <pc:docMk/>
            <pc:sldMk cId="3312293578" sldId="257"/>
            <ac:picMk id="12" creationId="{DBD0D6A0-C05D-4A06-9F36-4555DA28BBBF}"/>
          </ac:picMkLst>
        </pc:picChg>
        <pc:picChg chg="add mod">
          <ac:chgData name="MIZUNO Yasutaka" userId="5823aa3506d81940" providerId="LiveId" clId="{2B30104F-FA95-4FF9-AC35-CA612BF1E9AC}" dt="2021-10-10T12:52:44.993" v="194"/>
          <ac:picMkLst>
            <pc:docMk/>
            <pc:sldMk cId="3312293578" sldId="257"/>
            <ac:picMk id="45" creationId="{D1AF79C4-7D8B-48CD-94B8-36EF662E24A8}"/>
          </ac:picMkLst>
        </pc:picChg>
      </pc:sldChg>
      <pc:sldChg chg="addSp delSp modSp add mod ord">
        <pc:chgData name="MIZUNO Yasutaka" userId="5823aa3506d81940" providerId="LiveId" clId="{2B30104F-FA95-4FF9-AC35-CA612BF1E9AC}" dt="2021-10-15T12:41:43.671" v="2749" actId="255"/>
        <pc:sldMkLst>
          <pc:docMk/>
          <pc:sldMk cId="1563454939" sldId="258"/>
        </pc:sldMkLst>
        <pc:spChg chg="mod">
          <ac:chgData name="MIZUNO Yasutaka" userId="5823aa3506d81940" providerId="LiveId" clId="{2B30104F-FA95-4FF9-AC35-CA612BF1E9AC}" dt="2021-10-15T12:38:02.454" v="2659" actId="114"/>
          <ac:spMkLst>
            <pc:docMk/>
            <pc:sldMk cId="1563454939" sldId="258"/>
            <ac:spMk id="5" creationId="{535D1CB2-7593-4924-9053-42F57EA65165}"/>
          </ac:spMkLst>
        </pc:spChg>
        <pc:spChg chg="add mod">
          <ac:chgData name="MIZUNO Yasutaka" userId="5823aa3506d81940" providerId="LiveId" clId="{2B30104F-FA95-4FF9-AC35-CA612BF1E9AC}" dt="2021-10-14T15:02:28.764" v="2564" actId="1076"/>
          <ac:spMkLst>
            <pc:docMk/>
            <pc:sldMk cId="1563454939" sldId="258"/>
            <ac:spMk id="8" creationId="{03C370C4-A48D-45E7-A270-EA9AF45EB0B5}"/>
          </ac:spMkLst>
        </pc:spChg>
        <pc:spChg chg="del mod">
          <ac:chgData name="MIZUNO Yasutaka" userId="5823aa3506d81940" providerId="LiveId" clId="{2B30104F-FA95-4FF9-AC35-CA612BF1E9AC}" dt="2021-10-10T15:00:29.445" v="1225" actId="21"/>
          <ac:spMkLst>
            <pc:docMk/>
            <pc:sldMk cId="1563454939" sldId="258"/>
            <ac:spMk id="9" creationId="{2D2E21B2-6D72-4108-BCDB-A4F7C92A272F}"/>
          </ac:spMkLst>
        </pc:spChg>
        <pc:spChg chg="add del mod">
          <ac:chgData name="MIZUNO Yasutaka" userId="5823aa3506d81940" providerId="LiveId" clId="{2B30104F-FA95-4FF9-AC35-CA612BF1E9AC}" dt="2021-10-14T14:48:17.864" v="2426"/>
          <ac:spMkLst>
            <pc:docMk/>
            <pc:sldMk cId="1563454939" sldId="258"/>
            <ac:spMk id="11" creationId="{FD0243A7-8E00-44F7-BF0B-9E077C6236B2}"/>
          </ac:spMkLst>
        </pc:spChg>
        <pc:spChg chg="add mod">
          <ac:chgData name="MIZUNO Yasutaka" userId="5823aa3506d81940" providerId="LiveId" clId="{2B30104F-FA95-4FF9-AC35-CA612BF1E9AC}" dt="2021-10-15T12:41:43.671" v="2749" actId="255"/>
          <ac:spMkLst>
            <pc:docMk/>
            <pc:sldMk cId="1563454939" sldId="258"/>
            <ac:spMk id="13" creationId="{80F26BC4-E88C-4530-86D7-D3BEA6E6C9C6}"/>
          </ac:spMkLst>
        </pc:spChg>
        <pc:picChg chg="mod">
          <ac:chgData name="MIZUNO Yasutaka" userId="5823aa3506d81940" providerId="LiveId" clId="{2B30104F-FA95-4FF9-AC35-CA612BF1E9AC}" dt="2021-10-14T15:03:10.012" v="2574" actId="14100"/>
          <ac:picMkLst>
            <pc:docMk/>
            <pc:sldMk cId="1563454939" sldId="258"/>
            <ac:picMk id="3" creationId="{3DAA96FB-0D3C-4336-A0A0-6514DAF54466}"/>
          </ac:picMkLst>
        </pc:picChg>
        <pc:picChg chg="del mod">
          <ac:chgData name="MIZUNO Yasutaka" userId="5823aa3506d81940" providerId="LiveId" clId="{2B30104F-FA95-4FF9-AC35-CA612BF1E9AC}" dt="2021-10-10T15:00:12.581" v="1221" actId="21"/>
          <ac:picMkLst>
            <pc:docMk/>
            <pc:sldMk cId="1563454939" sldId="258"/>
            <ac:picMk id="7" creationId="{D23121A1-194A-409A-B92D-26B25229A846}"/>
          </ac:picMkLst>
        </pc:picChg>
        <pc:picChg chg="add mod">
          <ac:chgData name="MIZUNO Yasutaka" userId="5823aa3506d81940" providerId="LiveId" clId="{2B30104F-FA95-4FF9-AC35-CA612BF1E9AC}" dt="2021-10-10T14:53:49.534" v="1193"/>
          <ac:picMkLst>
            <pc:docMk/>
            <pc:sldMk cId="1563454939" sldId="258"/>
            <ac:picMk id="10" creationId="{5E4E19D0-8178-45F1-B1B8-A931933863E8}"/>
          </ac:picMkLst>
        </pc:picChg>
        <pc:picChg chg="add del mod">
          <ac:chgData name="MIZUNO Yasutaka" userId="5823aa3506d81940" providerId="LiveId" clId="{2B30104F-FA95-4FF9-AC35-CA612BF1E9AC}" dt="2021-10-10T15:00:20.328" v="1224" actId="21"/>
          <ac:picMkLst>
            <pc:docMk/>
            <pc:sldMk cId="1563454939" sldId="258"/>
            <ac:picMk id="12" creationId="{A386EC0B-6735-4484-98A2-A113D41AC864}"/>
          </ac:picMkLst>
        </pc:picChg>
      </pc:sldChg>
      <pc:sldChg chg="add ord">
        <pc:chgData name="MIZUNO Yasutaka" userId="5823aa3506d81940" providerId="LiveId" clId="{2B30104F-FA95-4FF9-AC35-CA612BF1E9AC}" dt="2021-10-10T12:55:22.156" v="219"/>
        <pc:sldMkLst>
          <pc:docMk/>
          <pc:sldMk cId="3561797019" sldId="259"/>
        </pc:sldMkLst>
      </pc:sldChg>
      <pc:sldChg chg="add ord">
        <pc:chgData name="MIZUNO Yasutaka" userId="5823aa3506d81940" providerId="LiveId" clId="{2B30104F-FA95-4FF9-AC35-CA612BF1E9AC}" dt="2021-10-10T13:11:09.991" v="473"/>
        <pc:sldMkLst>
          <pc:docMk/>
          <pc:sldMk cId="0" sldId="261"/>
        </pc:sldMkLst>
      </pc:sldChg>
      <pc:sldChg chg="addSp delSp modSp add mod ord">
        <pc:chgData name="MIZUNO Yasutaka" userId="5823aa3506d81940" providerId="LiveId" clId="{2B30104F-FA95-4FF9-AC35-CA612BF1E9AC}" dt="2021-10-15T12:43:51.831" v="2752" actId="114"/>
        <pc:sldMkLst>
          <pc:docMk/>
          <pc:sldMk cId="292443594" sldId="263"/>
        </pc:sldMkLst>
        <pc:spChg chg="mod">
          <ac:chgData name="MIZUNO Yasutaka" userId="5823aa3506d81940" providerId="LiveId" clId="{2B30104F-FA95-4FF9-AC35-CA612BF1E9AC}" dt="2021-10-15T12:43:51.831" v="2752" actId="114"/>
          <ac:spMkLst>
            <pc:docMk/>
            <pc:sldMk cId="292443594" sldId="263"/>
            <ac:spMk id="5" creationId="{6B00A086-65A8-466C-8268-E51D43C12CF2}"/>
          </ac:spMkLst>
        </pc:spChg>
        <pc:spChg chg="mod">
          <ac:chgData name="MIZUNO Yasutaka" userId="5823aa3506d81940" providerId="LiveId" clId="{2B30104F-FA95-4FF9-AC35-CA612BF1E9AC}" dt="2021-10-14T13:49:42.717" v="1717" actId="14100"/>
          <ac:spMkLst>
            <pc:docMk/>
            <pc:sldMk cId="292443594" sldId="263"/>
            <ac:spMk id="7" creationId="{FF44209E-FE11-48AF-8213-E89AD3A66903}"/>
          </ac:spMkLst>
        </pc:spChg>
        <pc:spChg chg="add del mod">
          <ac:chgData name="MIZUNO Yasutaka" userId="5823aa3506d81940" providerId="LiveId" clId="{2B30104F-FA95-4FF9-AC35-CA612BF1E9AC}" dt="2021-10-14T13:47:55.756" v="1646" actId="21"/>
          <ac:spMkLst>
            <pc:docMk/>
            <pc:sldMk cId="292443594" sldId="263"/>
            <ac:spMk id="8" creationId="{0461C8A9-084D-420D-8B74-2EB5E06E216C}"/>
          </ac:spMkLst>
        </pc:spChg>
        <pc:spChg chg="add mod">
          <ac:chgData name="MIZUNO Yasutaka" userId="5823aa3506d81940" providerId="LiveId" clId="{2B30104F-FA95-4FF9-AC35-CA612BF1E9AC}" dt="2021-10-14T14:28:28.437" v="2182" actId="1076"/>
          <ac:spMkLst>
            <pc:docMk/>
            <pc:sldMk cId="292443594" sldId="263"/>
            <ac:spMk id="9" creationId="{85605A3F-EF67-4AA1-95A9-AE3806DBA1D9}"/>
          </ac:spMkLst>
        </pc:spChg>
        <pc:picChg chg="mod">
          <ac:chgData name="MIZUNO Yasutaka" userId="5823aa3506d81940" providerId="LiveId" clId="{2B30104F-FA95-4FF9-AC35-CA612BF1E9AC}" dt="2021-10-14T14:28:24.744" v="2181" actId="14100"/>
          <ac:picMkLst>
            <pc:docMk/>
            <pc:sldMk cId="292443594" sldId="263"/>
            <ac:picMk id="3" creationId="{A7EB52EA-2585-4F00-9218-8779857DC635}"/>
          </ac:picMkLst>
        </pc:picChg>
        <pc:picChg chg="add mod">
          <ac:chgData name="MIZUNO Yasutaka" userId="5823aa3506d81940" providerId="LiveId" clId="{2B30104F-FA95-4FF9-AC35-CA612BF1E9AC}" dt="2021-10-14T13:38:19.447" v="1557"/>
          <ac:picMkLst>
            <pc:docMk/>
            <pc:sldMk cId="292443594" sldId="263"/>
            <ac:picMk id="6" creationId="{8D1A33C6-A609-4B4C-B79B-2D8289AD5322}"/>
          </ac:picMkLst>
        </pc:picChg>
      </pc:sldChg>
      <pc:sldChg chg="addSp delSp modSp add mod ord setBg">
        <pc:chgData name="MIZUNO Yasutaka" userId="5823aa3506d81940" providerId="LiveId" clId="{2B30104F-FA95-4FF9-AC35-CA612BF1E9AC}" dt="2021-10-15T12:40:11.494" v="2733" actId="1036"/>
        <pc:sldMkLst>
          <pc:docMk/>
          <pc:sldMk cId="619128733" sldId="264"/>
        </pc:sldMkLst>
        <pc:spChg chg="add mod">
          <ac:chgData name="MIZUNO Yasutaka" userId="5823aa3506d81940" providerId="LiveId" clId="{2B30104F-FA95-4FF9-AC35-CA612BF1E9AC}" dt="2021-10-14T14:44:11.427" v="2374" actId="1076"/>
          <ac:spMkLst>
            <pc:docMk/>
            <pc:sldMk cId="619128733" sldId="264"/>
            <ac:spMk id="7" creationId="{3FA4D0F2-88F2-43F8-A6A9-7D64E043A5C2}"/>
          </ac:spMkLst>
        </pc:spChg>
        <pc:spChg chg="del mod">
          <ac:chgData name="MIZUNO Yasutaka" userId="5823aa3506d81940" providerId="LiveId" clId="{2B30104F-FA95-4FF9-AC35-CA612BF1E9AC}" dt="2021-10-10T15:32:14.522" v="1316" actId="21"/>
          <ac:spMkLst>
            <pc:docMk/>
            <pc:sldMk cId="619128733" sldId="264"/>
            <ac:spMk id="7" creationId="{A4F636FD-4A9E-4965-A403-7E604C07E68B}"/>
          </ac:spMkLst>
        </pc:spChg>
        <pc:spChg chg="add mod ord">
          <ac:chgData name="MIZUNO Yasutaka" userId="5823aa3506d81940" providerId="LiveId" clId="{2B30104F-FA95-4FF9-AC35-CA612BF1E9AC}" dt="2021-10-15T12:40:11.494" v="2733" actId="1036"/>
          <ac:spMkLst>
            <pc:docMk/>
            <pc:sldMk cId="619128733" sldId="264"/>
            <ac:spMk id="8" creationId="{56AC8AAC-79BD-44CB-8514-C2D16F737BC6}"/>
          </ac:spMkLst>
        </pc:spChg>
        <pc:spChg chg="mod ord">
          <ac:chgData name="MIZUNO Yasutaka" userId="5823aa3506d81940" providerId="LiveId" clId="{2B30104F-FA95-4FF9-AC35-CA612BF1E9AC}" dt="2021-10-15T12:39:14.828" v="2665" actId="114"/>
          <ac:spMkLst>
            <pc:docMk/>
            <pc:sldMk cId="619128733" sldId="264"/>
            <ac:spMk id="9" creationId="{38AF18B0-B4AF-46E6-A0C0-4D7D741B708A}"/>
          </ac:spMkLst>
        </pc:spChg>
        <pc:spChg chg="del">
          <ac:chgData name="MIZUNO Yasutaka" userId="5823aa3506d81940" providerId="LiveId" clId="{2B30104F-FA95-4FF9-AC35-CA612BF1E9AC}" dt="2021-10-10T15:33:04.798" v="1327" actId="21"/>
          <ac:spMkLst>
            <pc:docMk/>
            <pc:sldMk cId="619128733" sldId="264"/>
            <ac:spMk id="11" creationId="{7C352F4A-05DE-4597-8E2F-2BAFDB90042F}"/>
          </ac:spMkLst>
        </pc:spChg>
        <pc:spChg chg="add del">
          <ac:chgData name="MIZUNO Yasutaka" userId="5823aa3506d81940" providerId="LiveId" clId="{2B30104F-FA95-4FF9-AC35-CA612BF1E9AC}" dt="2021-10-10T15:34:56.805" v="1347" actId="26606"/>
          <ac:spMkLst>
            <pc:docMk/>
            <pc:sldMk cId="619128733" sldId="264"/>
            <ac:spMk id="48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5:34:56.805" v="1347" actId="26606"/>
          <ac:spMkLst>
            <pc:docMk/>
            <pc:sldMk cId="619128733" sldId="264"/>
            <ac:spMk id="50" creationId="{1C582B07-D0F0-4B6B-A5D9-D2F192CB3A4E}"/>
          </ac:spMkLst>
        </pc:spChg>
        <pc:spChg chg="add del mod">
          <ac:chgData name="MIZUNO Yasutaka" userId="5823aa3506d81940" providerId="LiveId" clId="{2B30104F-FA95-4FF9-AC35-CA612BF1E9AC}" dt="2021-10-10T15:38:17.278" v="1354" actId="21"/>
          <ac:spMkLst>
            <pc:docMk/>
            <pc:sldMk cId="619128733" sldId="264"/>
            <ac:spMk id="84" creationId="{C8811194-CB54-4328-AEC8-BB7D2CF3D0E7}"/>
          </ac:spMkLst>
        </pc:spChg>
        <pc:spChg chg="add del">
          <ac:chgData name="MIZUNO Yasutaka" userId="5823aa3506d81940" providerId="LiveId" clId="{2B30104F-FA95-4FF9-AC35-CA612BF1E9AC}" dt="2021-10-10T15:34:56.805" v="1347" actId="26606"/>
          <ac:spMkLst>
            <pc:docMk/>
            <pc:sldMk cId="619128733" sldId="264"/>
            <ac:spMk id="85" creationId="{0C447FA8-6A83-405B-9115-5C4EC6579339}"/>
          </ac:spMkLst>
        </pc:spChg>
        <pc:spChg chg="add mod">
          <ac:chgData name="MIZUNO Yasutaka" userId="5823aa3506d81940" providerId="LiveId" clId="{2B30104F-FA95-4FF9-AC35-CA612BF1E9AC}" dt="2021-10-15T12:39:30.682" v="2666" actId="255"/>
          <ac:spMkLst>
            <pc:docMk/>
            <pc:sldMk cId="619128733" sldId="264"/>
            <ac:spMk id="86" creationId="{7E82DF68-5630-41C6-8E13-8693A3111B0F}"/>
          </ac:spMkLst>
        </pc:spChg>
        <pc:grpChg chg="add del">
          <ac:chgData name="MIZUNO Yasutaka" userId="5823aa3506d81940" providerId="LiveId" clId="{2B30104F-FA95-4FF9-AC35-CA612BF1E9AC}" dt="2021-10-10T15:34:56.805" v="1347" actId="26606"/>
          <ac:grpSpMkLst>
            <pc:docMk/>
            <pc:sldMk cId="619128733" sldId="264"/>
            <ac:grpSpMk id="15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5:34:56.805" v="1347" actId="26606"/>
          <ac:grpSpMkLst>
            <pc:docMk/>
            <pc:sldMk cId="619128733" sldId="264"/>
            <ac:grpSpMk id="52" creationId="{BDF0D99C-5D42-41C6-A50C-C4E2D6B2A36E}"/>
          </ac:grpSpMkLst>
        </pc:grpChg>
        <pc:picChg chg="del mod">
          <ac:chgData name="MIZUNO Yasutaka" userId="5823aa3506d81940" providerId="LiveId" clId="{2B30104F-FA95-4FF9-AC35-CA612BF1E9AC}" dt="2021-10-10T15:43:04.188" v="1376" actId="21"/>
          <ac:picMkLst>
            <pc:docMk/>
            <pc:sldMk cId="619128733" sldId="264"/>
            <ac:picMk id="3" creationId="{37FDEED1-FBDC-41C6-BB1D-084497511F05}"/>
          </ac:picMkLst>
        </pc:picChg>
        <pc:picChg chg="add del mod modCrop">
          <ac:chgData name="MIZUNO Yasutaka" userId="5823aa3506d81940" providerId="LiveId" clId="{2B30104F-FA95-4FF9-AC35-CA612BF1E9AC}" dt="2021-10-14T14:36:44.767" v="2269" actId="22"/>
          <ac:picMkLst>
            <pc:docMk/>
            <pc:sldMk cId="619128733" sldId="264"/>
            <ac:picMk id="3" creationId="{EFCE91A9-1BC1-4F4D-9566-8E2AB47A38AF}"/>
          </ac:picMkLst>
        </pc:picChg>
        <pc:picChg chg="mod modCrop">
          <ac:chgData name="MIZUNO Yasutaka" userId="5823aa3506d81940" providerId="LiveId" clId="{2B30104F-FA95-4FF9-AC35-CA612BF1E9AC}" dt="2021-10-15T12:39:57.085" v="2703" actId="1036"/>
          <ac:picMkLst>
            <pc:docMk/>
            <pc:sldMk cId="619128733" sldId="264"/>
            <ac:picMk id="5" creationId="{101F1F41-469C-4516-911C-D7CD1A32276B}"/>
          </ac:picMkLst>
        </pc:picChg>
        <pc:picChg chg="add mod modCrop">
          <ac:chgData name="MIZUNO Yasutaka" userId="5823aa3506d81940" providerId="LiveId" clId="{2B30104F-FA95-4FF9-AC35-CA612BF1E9AC}" dt="2021-10-15T12:40:03.678" v="2725" actId="1036"/>
          <ac:picMkLst>
            <pc:docMk/>
            <pc:sldMk cId="619128733" sldId="264"/>
            <ac:picMk id="6" creationId="{5EBD3E83-DBEE-4F0F-B6F1-27093800FACC}"/>
          </ac:picMkLst>
        </pc:picChg>
        <pc:picChg chg="add mod">
          <ac:chgData name="MIZUNO Yasutaka" userId="5823aa3506d81940" providerId="LiveId" clId="{2B30104F-FA95-4FF9-AC35-CA612BF1E9AC}" dt="2021-10-10T15:34:56.805" v="1347" actId="26606"/>
          <ac:picMkLst>
            <pc:docMk/>
            <pc:sldMk cId="619128733" sldId="264"/>
            <ac:picMk id="10" creationId="{BBCFAE41-AC6D-4810-AC71-E6189E831E2A}"/>
          </ac:picMkLst>
        </pc:picChg>
        <pc:picChg chg="add del mod modCrop">
          <ac:chgData name="MIZUNO Yasutaka" userId="5823aa3506d81940" providerId="LiveId" clId="{2B30104F-FA95-4FF9-AC35-CA612BF1E9AC}" dt="2021-10-10T15:46:59.162" v="1416" actId="21"/>
          <ac:picMkLst>
            <pc:docMk/>
            <pc:sldMk cId="619128733" sldId="264"/>
            <ac:picMk id="12" creationId="{85923769-D967-42BD-A4D8-A32337EE0337}"/>
          </ac:picMkLst>
        </pc:picChg>
        <pc:picChg chg="add mod">
          <ac:chgData name="MIZUNO Yasutaka" userId="5823aa3506d81940" providerId="LiveId" clId="{2B30104F-FA95-4FF9-AC35-CA612BF1E9AC}" dt="2021-10-15T12:39:52.156" v="2690" actId="1036"/>
          <ac:picMkLst>
            <pc:docMk/>
            <pc:sldMk cId="619128733" sldId="264"/>
            <ac:picMk id="87" creationId="{C70AA4B3-771D-4F66-9F76-C0247EA79739}"/>
          </ac:picMkLst>
        </pc:picChg>
      </pc:sldChg>
      <pc:sldChg chg="delSp add ord setBg delDesignElem">
        <pc:chgData name="MIZUNO Yasutaka" userId="5823aa3506d81940" providerId="LiveId" clId="{2B30104F-FA95-4FF9-AC35-CA612BF1E9AC}" dt="2021-10-10T12:48:15.228" v="4"/>
        <pc:sldMkLst>
          <pc:docMk/>
          <pc:sldMk cId="1478909852" sldId="605"/>
        </pc:sldMkLst>
        <pc:spChg chg="del">
          <ac:chgData name="MIZUNO Yasutaka" userId="5823aa3506d81940" providerId="LiveId" clId="{2B30104F-FA95-4FF9-AC35-CA612BF1E9AC}" dt="2021-10-10T12:48:11.849" v="2"/>
          <ac:spMkLst>
            <pc:docMk/>
            <pc:sldMk cId="1478909852" sldId="605"/>
            <ac:spMk id="10" creationId="{2D924463-4DB7-437D-85B1-7EE5042DE522}"/>
          </ac:spMkLst>
        </pc:spChg>
        <pc:spChg chg="del">
          <ac:chgData name="MIZUNO Yasutaka" userId="5823aa3506d81940" providerId="LiveId" clId="{2B30104F-FA95-4FF9-AC35-CA612BF1E9AC}" dt="2021-10-10T12:48:11.849" v="2"/>
          <ac:spMkLst>
            <pc:docMk/>
            <pc:sldMk cId="1478909852" sldId="605"/>
            <ac:spMk id="12" creationId="{9F108545-2EA9-4B3E-915B-295949608005}"/>
          </ac:spMkLst>
        </pc:spChg>
        <pc:spChg chg="del">
          <ac:chgData name="MIZUNO Yasutaka" userId="5823aa3506d81940" providerId="LiveId" clId="{2B30104F-FA95-4FF9-AC35-CA612BF1E9AC}" dt="2021-10-10T12:48:11.849" v="2"/>
          <ac:spMkLst>
            <pc:docMk/>
            <pc:sldMk cId="1478909852" sldId="605"/>
            <ac:spMk id="14" creationId="{A232D1C9-8AD3-453F-948D-966B7A11B77A}"/>
          </ac:spMkLst>
        </pc:spChg>
        <pc:spChg chg="del">
          <ac:chgData name="MIZUNO Yasutaka" userId="5823aa3506d81940" providerId="LiveId" clId="{2B30104F-FA95-4FF9-AC35-CA612BF1E9AC}" dt="2021-10-10T12:48:11.849" v="2"/>
          <ac:spMkLst>
            <pc:docMk/>
            <pc:sldMk cId="1478909852" sldId="605"/>
            <ac:spMk id="16" creationId="{F4ACD4D7-3FA3-4106-AFB4-55B58A02ED08}"/>
          </ac:spMkLst>
        </pc:spChg>
      </pc:sldChg>
      <pc:sldChg chg="delSp new del mod modClrScheme chgLayout">
        <pc:chgData name="MIZUNO Yasutaka" userId="5823aa3506d81940" providerId="LiveId" clId="{2B30104F-FA95-4FF9-AC35-CA612BF1E9AC}" dt="2021-10-10T12:54:27.520" v="211" actId="2696"/>
        <pc:sldMkLst>
          <pc:docMk/>
          <pc:sldMk cId="1468552503" sldId="606"/>
        </pc:sldMkLst>
        <pc:spChg chg="del">
          <ac:chgData name="MIZUNO Yasutaka" userId="5823aa3506d81940" providerId="LiveId" clId="{2B30104F-FA95-4FF9-AC35-CA612BF1E9AC}" dt="2021-10-10T12:53:33.772" v="207" actId="700"/>
          <ac:spMkLst>
            <pc:docMk/>
            <pc:sldMk cId="1468552503" sldId="606"/>
            <ac:spMk id="2" creationId="{0551FE6C-E1ED-4F3D-AD87-A0E1B85B8DAC}"/>
          </ac:spMkLst>
        </pc:spChg>
        <pc:spChg chg="del">
          <ac:chgData name="MIZUNO Yasutaka" userId="5823aa3506d81940" providerId="LiveId" clId="{2B30104F-FA95-4FF9-AC35-CA612BF1E9AC}" dt="2021-10-10T12:53:33.772" v="207" actId="700"/>
          <ac:spMkLst>
            <pc:docMk/>
            <pc:sldMk cId="1468552503" sldId="606"/>
            <ac:spMk id="3" creationId="{34777C35-7DD6-4855-97F7-FA457C8E93C2}"/>
          </ac:spMkLst>
        </pc:spChg>
      </pc:sldChg>
      <pc:sldChg chg="modSp add del mod ord">
        <pc:chgData name="MIZUNO Yasutaka" userId="5823aa3506d81940" providerId="LiveId" clId="{2B30104F-FA95-4FF9-AC35-CA612BF1E9AC}" dt="2021-10-15T12:33:56.644" v="2637" actId="2696"/>
        <pc:sldMkLst>
          <pc:docMk/>
          <pc:sldMk cId="2350407878" sldId="1287748365"/>
        </pc:sldMkLst>
        <pc:spChg chg="mod">
          <ac:chgData name="MIZUNO Yasutaka" userId="5823aa3506d81940" providerId="LiveId" clId="{2B30104F-FA95-4FF9-AC35-CA612BF1E9AC}" dt="2021-10-10T12:57:10.856" v="225" actId="27636"/>
          <ac:spMkLst>
            <pc:docMk/>
            <pc:sldMk cId="2350407878" sldId="1287748365"/>
            <ac:spMk id="2" creationId="{91BB272C-DF3E-419A-AACD-58D16A7F5E31}"/>
          </ac:spMkLst>
        </pc:spChg>
      </pc:sldChg>
      <pc:sldChg chg="add ord">
        <pc:chgData name="MIZUNO Yasutaka" userId="5823aa3506d81940" providerId="LiveId" clId="{2B30104F-FA95-4FF9-AC35-CA612BF1E9AC}" dt="2021-10-10T12:59:07.909" v="245"/>
        <pc:sldMkLst>
          <pc:docMk/>
          <pc:sldMk cId="15240988" sldId="1287748367"/>
        </pc:sldMkLst>
      </pc:sldChg>
      <pc:sldChg chg="add ord">
        <pc:chgData name="MIZUNO Yasutaka" userId="5823aa3506d81940" providerId="LiveId" clId="{2B30104F-FA95-4FF9-AC35-CA612BF1E9AC}" dt="2021-10-10T12:59:21.863" v="248"/>
        <pc:sldMkLst>
          <pc:docMk/>
          <pc:sldMk cId="4000154109" sldId="1287748368"/>
        </pc:sldMkLst>
      </pc:sldChg>
      <pc:sldChg chg="add del ord">
        <pc:chgData name="MIZUNO Yasutaka" userId="5823aa3506d81940" providerId="LiveId" clId="{2B30104F-FA95-4FF9-AC35-CA612BF1E9AC}" dt="2021-10-15T12:34:22.902" v="2639" actId="2696"/>
        <pc:sldMkLst>
          <pc:docMk/>
          <pc:sldMk cId="3168845834" sldId="1287748370"/>
        </pc:sldMkLst>
      </pc:sldChg>
      <pc:sldChg chg="add ord">
        <pc:chgData name="MIZUNO Yasutaka" userId="5823aa3506d81940" providerId="LiveId" clId="{2B30104F-FA95-4FF9-AC35-CA612BF1E9AC}" dt="2021-10-10T12:59:34.852" v="251"/>
        <pc:sldMkLst>
          <pc:docMk/>
          <pc:sldMk cId="2412690591" sldId="1287748371"/>
        </pc:sldMkLst>
      </pc:sldChg>
      <pc:sldChg chg="modSp add ord">
        <pc:chgData name="MIZUNO Yasutaka" userId="5823aa3506d81940" providerId="LiveId" clId="{2B30104F-FA95-4FF9-AC35-CA612BF1E9AC}" dt="2021-10-15T13:17:31.165" v="3072" actId="2711"/>
        <pc:sldMkLst>
          <pc:docMk/>
          <pc:sldMk cId="3469929196" sldId="1287748375"/>
        </pc:sldMkLst>
        <pc:graphicFrameChg chg="mod">
          <ac:chgData name="MIZUNO Yasutaka" userId="5823aa3506d81940" providerId="LiveId" clId="{2B30104F-FA95-4FF9-AC35-CA612BF1E9AC}" dt="2021-10-15T13:17:02.942" v="3071" actId="2711"/>
          <ac:graphicFrameMkLst>
            <pc:docMk/>
            <pc:sldMk cId="3469929196" sldId="1287748375"/>
            <ac:graphicFrameMk id="13" creationId="{09231F0A-6E9C-47B3-9C96-A837D876D511}"/>
          </ac:graphicFrameMkLst>
        </pc:graphicFrameChg>
        <pc:graphicFrameChg chg="mod">
          <ac:chgData name="MIZUNO Yasutaka" userId="5823aa3506d81940" providerId="LiveId" clId="{2B30104F-FA95-4FF9-AC35-CA612BF1E9AC}" dt="2021-10-15T13:17:31.165" v="3072" actId="2711"/>
          <ac:graphicFrameMkLst>
            <pc:docMk/>
            <pc:sldMk cId="3469929196" sldId="1287748375"/>
            <ac:graphicFrameMk id="16" creationId="{2CC17BC7-132A-4141-B6DE-80F374C6ED64}"/>
          </ac:graphicFrameMkLst>
        </pc:graphicFrameChg>
      </pc:sldChg>
      <pc:sldChg chg="add ord">
        <pc:chgData name="MIZUNO Yasutaka" userId="5823aa3506d81940" providerId="LiveId" clId="{2B30104F-FA95-4FF9-AC35-CA612BF1E9AC}" dt="2021-10-10T13:02:33.300" v="278"/>
        <pc:sldMkLst>
          <pc:docMk/>
          <pc:sldMk cId="3472995918" sldId="1287748376"/>
        </pc:sldMkLst>
      </pc:sldChg>
      <pc:sldChg chg="modSp add mod ord">
        <pc:chgData name="MIZUNO Yasutaka" userId="5823aa3506d81940" providerId="LiveId" clId="{2B30104F-FA95-4FF9-AC35-CA612BF1E9AC}" dt="2021-10-10T13:10:18.825" v="462"/>
        <pc:sldMkLst>
          <pc:docMk/>
          <pc:sldMk cId="3551923950" sldId="1287748380"/>
        </pc:sldMkLst>
        <pc:spChg chg="mod">
          <ac:chgData name="MIZUNO Yasutaka" userId="5823aa3506d81940" providerId="LiveId" clId="{2B30104F-FA95-4FF9-AC35-CA612BF1E9AC}" dt="2021-10-10T13:10:18.825" v="462"/>
          <ac:spMkLst>
            <pc:docMk/>
            <pc:sldMk cId="3551923950" sldId="1287748380"/>
            <ac:spMk id="3" creationId="{932FB510-8207-4D3B-B445-CD6D3AE26FFF}"/>
          </ac:spMkLst>
        </pc:spChg>
      </pc:sldChg>
      <pc:sldChg chg="add del ord">
        <pc:chgData name="MIZUNO Yasutaka" userId="5823aa3506d81940" providerId="LiveId" clId="{2B30104F-FA95-4FF9-AC35-CA612BF1E9AC}" dt="2021-10-10T13:02:03.689" v="272" actId="2696"/>
        <pc:sldMkLst>
          <pc:docMk/>
          <pc:sldMk cId="2325642786" sldId="1287748381"/>
        </pc:sldMkLst>
      </pc:sldChg>
      <pc:sldChg chg="add del ord">
        <pc:chgData name="MIZUNO Yasutaka" userId="5823aa3506d81940" providerId="LiveId" clId="{2B30104F-FA95-4FF9-AC35-CA612BF1E9AC}" dt="2021-10-10T13:02:28.362" v="276" actId="2696"/>
        <pc:sldMkLst>
          <pc:docMk/>
          <pc:sldMk cId="3705770527" sldId="1287748382"/>
        </pc:sldMkLst>
      </pc:sldChg>
      <pc:sldChg chg="add ord">
        <pc:chgData name="MIZUNO Yasutaka" userId="5823aa3506d81940" providerId="LiveId" clId="{2B30104F-FA95-4FF9-AC35-CA612BF1E9AC}" dt="2021-10-15T12:34:24.267" v="2641"/>
        <pc:sldMkLst>
          <pc:docMk/>
          <pc:sldMk cId="3548801278" sldId="1287748385"/>
        </pc:sldMkLst>
      </pc:sldChg>
      <pc:sldChg chg="add ord">
        <pc:chgData name="MIZUNO Yasutaka" userId="5823aa3506d81940" providerId="LiveId" clId="{2B30104F-FA95-4FF9-AC35-CA612BF1E9AC}" dt="2021-10-10T13:10:36.732" v="465"/>
        <pc:sldMkLst>
          <pc:docMk/>
          <pc:sldMk cId="3148755493" sldId="1287748454"/>
        </pc:sldMkLst>
      </pc:sldChg>
      <pc:sldChg chg="delSp add del mod ord setBg delDesignElem">
        <pc:chgData name="MIZUNO Yasutaka" userId="5823aa3506d81940" providerId="LiveId" clId="{2B30104F-FA95-4FF9-AC35-CA612BF1E9AC}" dt="2021-10-10T13:13:30.272" v="506" actId="2696"/>
        <pc:sldMkLst>
          <pc:docMk/>
          <pc:sldMk cId="1898989590" sldId="1287748491"/>
        </pc:sldMkLst>
        <pc:spChg chg="del">
          <ac:chgData name="MIZUNO Yasutaka" userId="5823aa3506d81940" providerId="LiveId" clId="{2B30104F-FA95-4FF9-AC35-CA612BF1E9AC}" dt="2021-10-10T13:12:13.934" v="481"/>
          <ac:spMkLst>
            <pc:docMk/>
            <pc:sldMk cId="1898989590" sldId="1287748491"/>
            <ac:spMk id="7" creationId="{43A9B7B3-F171-4C25-99FC-C54250F0649B}"/>
          </ac:spMkLst>
        </pc:spChg>
        <pc:spChg chg="del">
          <ac:chgData name="MIZUNO Yasutaka" userId="5823aa3506d81940" providerId="LiveId" clId="{2B30104F-FA95-4FF9-AC35-CA612BF1E9AC}" dt="2021-10-10T13:12:13.934" v="481"/>
          <ac:spMkLst>
            <pc:docMk/>
            <pc:sldMk cId="1898989590" sldId="1287748491"/>
            <ac:spMk id="8" creationId="{D2D5C7C5-9C27-4A61-9F57-1857D45320FD}"/>
          </ac:spMkLst>
        </pc:spChg>
        <pc:spChg chg="del">
          <ac:chgData name="MIZUNO Yasutaka" userId="5823aa3506d81940" providerId="LiveId" clId="{2B30104F-FA95-4FF9-AC35-CA612BF1E9AC}" dt="2021-10-10T13:12:13.934" v="481"/>
          <ac:spMkLst>
            <pc:docMk/>
            <pc:sldMk cId="1898989590" sldId="1287748491"/>
            <ac:spMk id="9" creationId="{84B9546E-20BE-462C-8BE8-4EBDB46F8651}"/>
          </ac:spMkLst>
        </pc:spChg>
        <pc:spChg chg="del">
          <ac:chgData name="MIZUNO Yasutaka" userId="5823aa3506d81940" providerId="LiveId" clId="{2B30104F-FA95-4FF9-AC35-CA612BF1E9AC}" dt="2021-10-10T13:12:13.934" v="481"/>
          <ac:spMkLst>
            <pc:docMk/>
            <pc:sldMk cId="1898989590" sldId="1287748491"/>
            <ac:spMk id="11" creationId="{DFE5D2E8-C366-48AC-97AE-18C67E4EF969}"/>
          </ac:spMkLst>
        </pc:spChg>
        <pc:picChg chg="del">
          <ac:chgData name="MIZUNO Yasutaka" userId="5823aa3506d81940" providerId="LiveId" clId="{2B30104F-FA95-4FF9-AC35-CA612BF1E9AC}" dt="2021-10-10T13:12:22.788" v="482" actId="21"/>
          <ac:picMkLst>
            <pc:docMk/>
            <pc:sldMk cId="1898989590" sldId="1287748491"/>
            <ac:picMk id="22" creationId="{6EB5E62D-856B-4F95-B902-B28111257498}"/>
          </ac:picMkLst>
        </pc:picChg>
      </pc:sldChg>
      <pc:sldChg chg="delSp add del setBg delDesignElem">
        <pc:chgData name="MIZUNO Yasutaka" userId="5823aa3506d81940" providerId="LiveId" clId="{2B30104F-FA95-4FF9-AC35-CA612BF1E9AC}" dt="2021-10-10T12:50:06.088" v="164" actId="2696"/>
        <pc:sldMkLst>
          <pc:docMk/>
          <pc:sldMk cId="1874485353" sldId="1287748493"/>
        </pc:sldMkLst>
        <pc:spChg chg="del">
          <ac:chgData name="MIZUNO Yasutaka" userId="5823aa3506d81940" providerId="LiveId" clId="{2B30104F-FA95-4FF9-AC35-CA612BF1E9AC}" dt="2021-10-10T12:48:39.836" v="6"/>
          <ac:spMkLst>
            <pc:docMk/>
            <pc:sldMk cId="1874485353" sldId="1287748493"/>
            <ac:spMk id="46" creationId="{8651CFA9-6065-4243-AC48-858E359780B1}"/>
          </ac:spMkLst>
        </pc:spChg>
        <pc:spChg chg="del">
          <ac:chgData name="MIZUNO Yasutaka" userId="5823aa3506d81940" providerId="LiveId" clId="{2B30104F-FA95-4FF9-AC35-CA612BF1E9AC}" dt="2021-10-10T12:48:39.836" v="6"/>
          <ac:spMkLst>
            <pc:docMk/>
            <pc:sldMk cId="1874485353" sldId="1287748493"/>
            <ac:spMk id="48" creationId="{E8B2F707-EF35-4955-8439-F76145F3CD7E}"/>
          </ac:spMkLst>
        </pc:spChg>
        <pc:spChg chg="del">
          <ac:chgData name="MIZUNO Yasutaka" userId="5823aa3506d81940" providerId="LiveId" clId="{2B30104F-FA95-4FF9-AC35-CA612BF1E9AC}" dt="2021-10-10T12:48:39.836" v="6"/>
          <ac:spMkLst>
            <pc:docMk/>
            <pc:sldMk cId="1874485353" sldId="1287748493"/>
            <ac:spMk id="50" creationId="{3C8134F5-D8B2-4E75-AB7D-52504044EC64}"/>
          </ac:spMkLst>
        </pc:spChg>
      </pc:sldChg>
      <pc:sldChg chg="modSp add mod ord">
        <pc:chgData name="MIZUNO Yasutaka" userId="5823aa3506d81940" providerId="LiveId" clId="{2B30104F-FA95-4FF9-AC35-CA612BF1E9AC}" dt="2021-10-15T13:19:39.165" v="3075" actId="27918"/>
        <pc:sldMkLst>
          <pc:docMk/>
          <pc:sldMk cId="1546656877" sldId="1287748494"/>
        </pc:sldMkLst>
        <pc:graphicFrameChg chg="mod">
          <ac:chgData name="MIZUNO Yasutaka" userId="5823aa3506d81940" providerId="LiveId" clId="{2B30104F-FA95-4FF9-AC35-CA612BF1E9AC}" dt="2021-10-10T12:56:06.104" v="221" actId="255"/>
          <ac:graphicFrameMkLst>
            <pc:docMk/>
            <pc:sldMk cId="1546656877" sldId="1287748494"/>
            <ac:graphicFrameMk id="6" creationId="{9757DFB5-C7D7-4EFC-A487-5711F852AD70}"/>
          </ac:graphicFrameMkLst>
        </pc:graphicFrameChg>
      </pc:sldChg>
      <pc:sldChg chg="modSp add mod">
        <pc:chgData name="MIZUNO Yasutaka" userId="5823aa3506d81940" providerId="LiveId" clId="{2B30104F-FA95-4FF9-AC35-CA612BF1E9AC}" dt="2021-10-15T13:21:25.602" v="3079" actId="255"/>
        <pc:sldMkLst>
          <pc:docMk/>
          <pc:sldMk cId="348444748" sldId="1287748495"/>
        </pc:sldMkLst>
        <pc:graphicFrameChg chg="mod">
          <ac:chgData name="MIZUNO Yasutaka" userId="5823aa3506d81940" providerId="LiveId" clId="{2B30104F-FA95-4FF9-AC35-CA612BF1E9AC}" dt="2021-10-15T13:21:25.602" v="3079" actId="255"/>
          <ac:graphicFrameMkLst>
            <pc:docMk/>
            <pc:sldMk cId="348444748" sldId="1287748495"/>
            <ac:graphicFrameMk id="11" creationId="{6514C8BD-106B-4A79-9CE4-875B1B1B13A2}"/>
          </ac:graphicFrameMkLst>
        </pc:graphicFrameChg>
      </pc:sldChg>
      <pc:sldChg chg="add del">
        <pc:chgData name="MIZUNO Yasutaka" userId="5823aa3506d81940" providerId="LiveId" clId="{2B30104F-FA95-4FF9-AC35-CA612BF1E9AC}" dt="2021-10-10T13:02:40.552" v="281" actId="2696"/>
        <pc:sldMkLst>
          <pc:docMk/>
          <pc:sldMk cId="3476201633" sldId="1287748495"/>
        </pc:sldMkLst>
      </pc:sldChg>
      <pc:sldChg chg="add ord">
        <pc:chgData name="MIZUNO Yasutaka" userId="5823aa3506d81940" providerId="LiveId" clId="{2B30104F-FA95-4FF9-AC35-CA612BF1E9AC}" dt="2021-10-10T12:58:54.632" v="242"/>
        <pc:sldMkLst>
          <pc:docMk/>
          <pc:sldMk cId="399672629" sldId="1287748496"/>
        </pc:sldMkLst>
      </pc:sldChg>
      <pc:sldChg chg="delSp modSp add mod setBg delDesignElem">
        <pc:chgData name="MIZUNO Yasutaka" userId="5823aa3506d81940" providerId="LiveId" clId="{2B30104F-FA95-4FF9-AC35-CA612BF1E9AC}" dt="2021-10-10T13:10:04.151" v="461" actId="255"/>
        <pc:sldMkLst>
          <pc:docMk/>
          <pc:sldMk cId="2823342358" sldId="1287748497"/>
        </pc:sldMkLst>
        <pc:spChg chg="mod">
          <ac:chgData name="MIZUNO Yasutaka" userId="5823aa3506d81940" providerId="LiveId" clId="{2B30104F-FA95-4FF9-AC35-CA612BF1E9AC}" dt="2021-10-10T13:10:04.151" v="461" actId="255"/>
          <ac:spMkLst>
            <pc:docMk/>
            <pc:sldMk cId="2823342358" sldId="1287748497"/>
            <ac:spMk id="4" creationId="{610C393E-6B2B-4F69-AB87-0C7A4623EA48}"/>
          </ac:spMkLst>
        </pc:spChg>
        <pc:spChg chg="del">
          <ac:chgData name="MIZUNO Yasutaka" userId="5823aa3506d81940" providerId="LiveId" clId="{2B30104F-FA95-4FF9-AC35-CA612BF1E9AC}" dt="2021-10-10T12:53:44.771" v="209"/>
          <ac:spMkLst>
            <pc:docMk/>
            <pc:sldMk cId="2823342358" sldId="1287748497"/>
            <ac:spMk id="57" creationId="{A4FB2F27-3F7D-440E-A905-86607A926A29}"/>
          </ac:spMkLst>
        </pc:spChg>
        <pc:spChg chg="del">
          <ac:chgData name="MIZUNO Yasutaka" userId="5823aa3506d81940" providerId="LiveId" clId="{2B30104F-FA95-4FF9-AC35-CA612BF1E9AC}" dt="2021-10-10T12:53:44.771" v="209"/>
          <ac:spMkLst>
            <pc:docMk/>
            <pc:sldMk cId="2823342358" sldId="1287748497"/>
            <ac:spMk id="58" creationId="{AF678C14-A033-4139-BCA9-8382B039648B}"/>
          </ac:spMkLst>
        </pc:spChg>
        <pc:picChg chg="del">
          <ac:chgData name="MIZUNO Yasutaka" userId="5823aa3506d81940" providerId="LiveId" clId="{2B30104F-FA95-4FF9-AC35-CA612BF1E9AC}" dt="2021-10-10T12:53:44.771" v="209"/>
          <ac:picMkLst>
            <pc:docMk/>
            <pc:sldMk cId="2823342358" sldId="1287748497"/>
            <ac:picMk id="59" creationId="{18CBEC9D-9F9B-4383-B986-DE5B184A9A74}"/>
          </ac:picMkLst>
        </pc:picChg>
        <pc:picChg chg="del">
          <ac:chgData name="MIZUNO Yasutaka" userId="5823aa3506d81940" providerId="LiveId" clId="{2B30104F-FA95-4FF9-AC35-CA612BF1E9AC}" dt="2021-10-10T12:53:44.771" v="209"/>
          <ac:picMkLst>
            <pc:docMk/>
            <pc:sldMk cId="2823342358" sldId="1287748497"/>
            <ac:picMk id="60" creationId="{AFE52FC7-B3EF-46A4-B8CE-292164EC9281}"/>
          </ac:picMkLst>
        </pc:picChg>
      </pc:sldChg>
      <pc:sldChg chg="addSp delSp modSp new del mod ord modClrScheme chgLayout">
        <pc:chgData name="MIZUNO Yasutaka" userId="5823aa3506d81940" providerId="LiveId" clId="{2B30104F-FA95-4FF9-AC35-CA612BF1E9AC}" dt="2021-10-10T13:06:52.500" v="358" actId="2696"/>
        <pc:sldMkLst>
          <pc:docMk/>
          <pc:sldMk cId="784255810" sldId="1287748498"/>
        </pc:sldMkLst>
        <pc:spChg chg="del">
          <ac:chgData name="MIZUNO Yasutaka" userId="5823aa3506d81940" providerId="LiveId" clId="{2B30104F-FA95-4FF9-AC35-CA612BF1E9AC}" dt="2021-10-10T12:54:43.175" v="213" actId="700"/>
          <ac:spMkLst>
            <pc:docMk/>
            <pc:sldMk cId="784255810" sldId="1287748498"/>
            <ac:spMk id="2" creationId="{489596EC-21FB-41B6-B0E5-B30C3B3D21F5}"/>
          </ac:spMkLst>
        </pc:spChg>
        <pc:spChg chg="del">
          <ac:chgData name="MIZUNO Yasutaka" userId="5823aa3506d81940" providerId="LiveId" clId="{2B30104F-FA95-4FF9-AC35-CA612BF1E9AC}" dt="2021-10-10T12:54:43.175" v="213" actId="700"/>
          <ac:spMkLst>
            <pc:docMk/>
            <pc:sldMk cId="784255810" sldId="1287748498"/>
            <ac:spMk id="3" creationId="{F4BFEF60-45E9-4D8A-9811-71D42649FD2A}"/>
          </ac:spMkLst>
        </pc:spChg>
        <pc:spChg chg="add mod ord">
          <ac:chgData name="MIZUNO Yasutaka" userId="5823aa3506d81940" providerId="LiveId" clId="{2B30104F-FA95-4FF9-AC35-CA612BF1E9AC}" dt="2021-10-10T13:05:13.418" v="351" actId="700"/>
          <ac:spMkLst>
            <pc:docMk/>
            <pc:sldMk cId="784255810" sldId="1287748498"/>
            <ac:spMk id="4" creationId="{263075D4-9B8C-493E-93E4-AC9CCDD09F2C}"/>
          </ac:spMkLst>
        </pc:spChg>
        <pc:spChg chg="add mod ord">
          <ac:chgData name="MIZUNO Yasutaka" userId="5823aa3506d81940" providerId="LiveId" clId="{2B30104F-FA95-4FF9-AC35-CA612BF1E9AC}" dt="2021-10-10T13:05:13.418" v="351" actId="700"/>
          <ac:spMkLst>
            <pc:docMk/>
            <pc:sldMk cId="784255810" sldId="1287748498"/>
            <ac:spMk id="5" creationId="{772BD757-1275-4B00-835F-9FEB97D731C6}"/>
          </ac:spMkLst>
        </pc:spChg>
      </pc:sldChg>
      <pc:sldChg chg="add del ord">
        <pc:chgData name="MIZUNO Yasutaka" userId="5823aa3506d81940" providerId="LiveId" clId="{2B30104F-FA95-4FF9-AC35-CA612BF1E9AC}" dt="2021-10-15T12:33:13.259" v="2632" actId="2696"/>
        <pc:sldMkLst>
          <pc:docMk/>
          <pc:sldMk cId="1971163383" sldId="1287748499"/>
        </pc:sldMkLst>
      </pc:sldChg>
      <pc:sldChg chg="add ord">
        <pc:chgData name="MIZUNO Yasutaka" userId="5823aa3506d81940" providerId="LiveId" clId="{2B30104F-FA95-4FF9-AC35-CA612BF1E9AC}" dt="2021-10-10T12:58:38.131" v="239"/>
        <pc:sldMkLst>
          <pc:docMk/>
          <pc:sldMk cId="2179012121" sldId="1287748500"/>
        </pc:sldMkLst>
      </pc:sldChg>
      <pc:sldChg chg="add ord">
        <pc:chgData name="MIZUNO Yasutaka" userId="5823aa3506d81940" providerId="LiveId" clId="{2B30104F-FA95-4FF9-AC35-CA612BF1E9AC}" dt="2021-10-10T13:01:41.320" v="269"/>
        <pc:sldMkLst>
          <pc:docMk/>
          <pc:sldMk cId="3289974545" sldId="1287748501"/>
        </pc:sldMkLst>
      </pc:sldChg>
      <pc:sldChg chg="add ord">
        <pc:chgData name="MIZUNO Yasutaka" userId="5823aa3506d81940" providerId="LiveId" clId="{2B30104F-FA95-4FF9-AC35-CA612BF1E9AC}" dt="2021-10-10T13:02:20.806" v="275"/>
        <pc:sldMkLst>
          <pc:docMk/>
          <pc:sldMk cId="2962169477" sldId="1287748502"/>
        </pc:sldMkLst>
      </pc:sldChg>
      <pc:sldChg chg="addSp delSp modSp new del mod setBg modClrScheme delDesignElem chgLayout">
        <pc:chgData name="MIZUNO Yasutaka" userId="5823aa3506d81940" providerId="LiveId" clId="{2B30104F-FA95-4FF9-AC35-CA612BF1E9AC}" dt="2021-10-10T13:18:14.752" v="636" actId="2696"/>
        <pc:sldMkLst>
          <pc:docMk/>
          <pc:sldMk cId="2867118497" sldId="1287748503"/>
        </pc:sldMkLst>
        <pc:spChg chg="del">
          <ac:chgData name="MIZUNO Yasutaka" userId="5823aa3506d81940" providerId="LiveId" clId="{2B30104F-FA95-4FF9-AC35-CA612BF1E9AC}" dt="2021-10-10T13:05:48.514" v="353" actId="700"/>
          <ac:spMkLst>
            <pc:docMk/>
            <pc:sldMk cId="2867118497" sldId="1287748503"/>
            <ac:spMk id="2" creationId="{C0C76E18-14E9-43FA-9797-5A7D47A8AE76}"/>
          </ac:spMkLst>
        </pc:spChg>
        <pc:spChg chg="del">
          <ac:chgData name="MIZUNO Yasutaka" userId="5823aa3506d81940" providerId="LiveId" clId="{2B30104F-FA95-4FF9-AC35-CA612BF1E9AC}" dt="2021-10-10T13:05:48.514" v="353" actId="700"/>
          <ac:spMkLst>
            <pc:docMk/>
            <pc:sldMk cId="2867118497" sldId="1287748503"/>
            <ac:spMk id="3" creationId="{978D3A74-E3C7-4E28-881E-8C9BD2BE5BCE}"/>
          </ac:spMkLst>
        </pc:spChg>
        <pc:spChg chg="add mod ord">
          <ac:chgData name="MIZUNO Yasutaka" userId="5823aa3506d81940" providerId="LiveId" clId="{2B30104F-FA95-4FF9-AC35-CA612BF1E9AC}" dt="2021-10-10T13:09:17.272" v="447"/>
          <ac:spMkLst>
            <pc:docMk/>
            <pc:sldMk cId="2867118497" sldId="1287748503"/>
            <ac:spMk id="4" creationId="{6CDC32CA-C9C8-41BE-8650-64FD258583CF}"/>
          </ac:spMkLst>
        </pc:spChg>
        <pc:spChg chg="add mod ord">
          <ac:chgData name="MIZUNO Yasutaka" userId="5823aa3506d81940" providerId="LiveId" clId="{2B30104F-FA95-4FF9-AC35-CA612BF1E9AC}" dt="2021-10-10T13:09:20.454" v="448" actId="14100"/>
          <ac:spMkLst>
            <pc:docMk/>
            <pc:sldMk cId="2867118497" sldId="1287748503"/>
            <ac:spMk id="5" creationId="{47F2C70E-332C-49BB-B17B-D109B970EB17}"/>
          </ac:spMkLst>
        </pc:spChg>
        <pc:spChg chg="add del">
          <ac:chgData name="MIZUNO Yasutaka" userId="5823aa3506d81940" providerId="LiveId" clId="{2B30104F-FA95-4FF9-AC35-CA612BF1E9AC}" dt="2021-10-10T13:08:47.584" v="440" actId="700"/>
          <ac:spMkLst>
            <pc:docMk/>
            <pc:sldMk cId="2867118497" sldId="1287748503"/>
            <ac:spMk id="8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08:47.584" v="440" actId="700"/>
          <ac:spMkLst>
            <pc:docMk/>
            <pc:sldMk cId="2867118497" sldId="1287748503"/>
            <ac:spMk id="9" creationId="{411BE1D3-B675-4947-B4E3-14B8DC93FB2C}"/>
          </ac:spMkLst>
        </pc:spChg>
        <pc:spChg chg="add del">
          <ac:chgData name="MIZUNO Yasutaka" userId="5823aa3506d81940" providerId="LiveId" clId="{2B30104F-FA95-4FF9-AC35-CA612BF1E9AC}" dt="2021-10-10T13:08:47.584" v="440" actId="700"/>
          <ac:spMkLst>
            <pc:docMk/>
            <pc:sldMk cId="2867118497" sldId="1287748503"/>
            <ac:spMk id="42" creationId="{B27DF924-CC1B-431A-A8F3-7FEBCA1AF9A5}"/>
          </ac:spMkLst>
        </pc:spChg>
        <pc:spChg chg="add del">
          <ac:chgData name="MIZUNO Yasutaka" userId="5823aa3506d81940" providerId="LiveId" clId="{2B30104F-FA95-4FF9-AC35-CA612BF1E9AC}" dt="2021-10-10T13:07:49.702" v="434" actId="700"/>
          <ac:spMkLst>
            <pc:docMk/>
            <pc:sldMk cId="2867118497" sldId="1287748503"/>
            <ac:spMk id="43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08:47.584" v="440" actId="700"/>
          <ac:spMkLst>
            <pc:docMk/>
            <pc:sldMk cId="2867118497" sldId="1287748503"/>
            <ac:spMk id="44" creationId="{D2D8651B-6FCC-49D7-B6F8-AF869E89F04C}"/>
          </ac:spMkLst>
        </pc:spChg>
        <pc:spChg chg="add del">
          <ac:chgData name="MIZUNO Yasutaka" userId="5823aa3506d81940" providerId="LiveId" clId="{2B30104F-FA95-4FF9-AC35-CA612BF1E9AC}" dt="2021-10-10T13:07:49.702" v="434" actId="700"/>
          <ac:spMkLst>
            <pc:docMk/>
            <pc:sldMk cId="2867118497" sldId="1287748503"/>
            <ac:spMk id="45" creationId="{411BE1D3-B675-4947-B4E3-14B8DC93FB2C}"/>
          </ac:spMkLst>
        </pc:spChg>
        <pc:spChg chg="add del">
          <ac:chgData name="MIZUNO Yasutaka" userId="5823aa3506d81940" providerId="LiveId" clId="{2B30104F-FA95-4FF9-AC35-CA612BF1E9AC}" dt="2021-10-10T13:07:49.702" v="434" actId="700"/>
          <ac:spMkLst>
            <pc:docMk/>
            <pc:sldMk cId="2867118497" sldId="1287748503"/>
            <ac:spMk id="47" creationId="{B27DF924-CC1B-431A-A8F3-7FEBCA1AF9A5}"/>
          </ac:spMkLst>
        </pc:spChg>
        <pc:spChg chg="add del">
          <ac:chgData name="MIZUNO Yasutaka" userId="5823aa3506d81940" providerId="LiveId" clId="{2B30104F-FA95-4FF9-AC35-CA612BF1E9AC}" dt="2021-10-10T13:07:49.702" v="434" actId="700"/>
          <ac:spMkLst>
            <pc:docMk/>
            <pc:sldMk cId="2867118497" sldId="1287748503"/>
            <ac:spMk id="49" creationId="{D2D8651B-6FCC-49D7-B6F8-AF869E89F04C}"/>
          </ac:spMkLst>
        </pc:spChg>
        <pc:spChg chg="add del">
          <ac:chgData name="MIZUNO Yasutaka" userId="5823aa3506d81940" providerId="LiveId" clId="{2B30104F-FA95-4FF9-AC35-CA612BF1E9AC}" dt="2021-10-10T13:09:00.008" v="442" actId="26606"/>
          <ac:spMkLst>
            <pc:docMk/>
            <pc:sldMk cId="2867118497" sldId="1287748503"/>
            <ac:spMk id="80" creationId="{1B82D339-163C-4586-A620-52BB056E6E69}"/>
          </ac:spMkLst>
        </pc:spChg>
        <pc:spChg chg="add del">
          <ac:chgData name="MIZUNO Yasutaka" userId="5823aa3506d81940" providerId="LiveId" clId="{2B30104F-FA95-4FF9-AC35-CA612BF1E9AC}" dt="2021-10-10T13:09:00.008" v="442" actId="26606"/>
          <ac:spMkLst>
            <pc:docMk/>
            <pc:sldMk cId="2867118497" sldId="1287748503"/>
            <ac:spMk id="81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09:00.008" v="442" actId="26606"/>
          <ac:spMkLst>
            <pc:docMk/>
            <pc:sldMk cId="2867118497" sldId="1287748503"/>
            <ac:spMk id="82" creationId="{BA6285CA-6AFA-4F27-AFB5-1B32CDE09B1A}"/>
          </ac:spMkLst>
        </pc:spChg>
        <pc:spChg chg="add">
          <ac:chgData name="MIZUNO Yasutaka" userId="5823aa3506d81940" providerId="LiveId" clId="{2B30104F-FA95-4FF9-AC35-CA612BF1E9AC}" dt="2021-10-10T13:09:00.025" v="443" actId="26606"/>
          <ac:spMkLst>
            <pc:docMk/>
            <pc:sldMk cId="2867118497" sldId="1287748503"/>
            <ac:spMk id="89" creationId="{2437C4A8-8E3A-4ADA-93B9-64737CE1ABB1}"/>
          </ac:spMkLst>
        </pc:spChg>
        <pc:spChg chg="add">
          <ac:chgData name="MIZUNO Yasutaka" userId="5823aa3506d81940" providerId="LiveId" clId="{2B30104F-FA95-4FF9-AC35-CA612BF1E9AC}" dt="2021-10-10T13:09:00.025" v="443" actId="26606"/>
          <ac:spMkLst>
            <pc:docMk/>
            <pc:sldMk cId="2867118497" sldId="1287748503"/>
            <ac:spMk id="90" creationId="{BA6285CA-6AFA-4F27-AFB5-1B32CDE09B1A}"/>
          </ac:spMkLst>
        </pc:spChg>
        <pc:spChg chg="add">
          <ac:chgData name="MIZUNO Yasutaka" userId="5823aa3506d81940" providerId="LiveId" clId="{2B30104F-FA95-4FF9-AC35-CA612BF1E9AC}" dt="2021-10-10T13:09:00.025" v="443" actId="26606"/>
          <ac:spMkLst>
            <pc:docMk/>
            <pc:sldMk cId="2867118497" sldId="1287748503"/>
            <ac:spMk id="94" creationId="{7BCC6446-8462-4A63-9B6F-8F57EC40F648}"/>
          </ac:spMkLst>
        </pc:spChg>
        <pc:grpChg chg="add del">
          <ac:chgData name="MIZUNO Yasutaka" userId="5823aa3506d81940" providerId="LiveId" clId="{2B30104F-FA95-4FF9-AC35-CA612BF1E9AC}" dt="2021-10-10T13:08:47.584" v="440" actId="700"/>
          <ac:grpSpMkLst>
            <pc:docMk/>
            <pc:sldMk cId="2867118497" sldId="1287748503"/>
            <ac:grpSpMk id="7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07:49.702" v="434" actId="700"/>
          <ac:grpSpMkLst>
            <pc:docMk/>
            <pc:sldMk cId="2867118497" sldId="1287748503"/>
            <ac:grpSpMk id="10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08:47.584" v="440" actId="700"/>
          <ac:grpSpMkLst>
            <pc:docMk/>
            <pc:sldMk cId="2867118497" sldId="1287748503"/>
            <ac:grpSpMk id="46" creationId="{2C13C5A7-AC21-48FA-A06F-6A7F303BC3CD}"/>
          </ac:grpSpMkLst>
        </pc:grpChg>
        <pc:grpChg chg="add del">
          <ac:chgData name="MIZUNO Yasutaka" userId="5823aa3506d81940" providerId="LiveId" clId="{2B30104F-FA95-4FF9-AC35-CA612BF1E9AC}" dt="2021-10-10T13:07:49.702" v="434" actId="700"/>
          <ac:grpSpMkLst>
            <pc:docMk/>
            <pc:sldMk cId="2867118497" sldId="1287748503"/>
            <ac:grpSpMk id="51" creationId="{2C13C5A7-AC21-48FA-A06F-6A7F303BC3CD}"/>
          </ac:grpSpMkLst>
        </pc:grpChg>
        <pc:grpChg chg="add del">
          <ac:chgData name="MIZUNO Yasutaka" userId="5823aa3506d81940" providerId="LiveId" clId="{2B30104F-FA95-4FF9-AC35-CA612BF1E9AC}" dt="2021-10-10T13:09:00.008" v="442" actId="26606"/>
          <ac:grpSpMkLst>
            <pc:docMk/>
            <pc:sldMk cId="2867118497" sldId="1287748503"/>
            <ac:grpSpMk id="79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09:00.008" v="442" actId="26606"/>
          <ac:grpSpMkLst>
            <pc:docMk/>
            <pc:sldMk cId="2867118497" sldId="1287748503"/>
            <ac:grpSpMk id="84" creationId="{5DBF4C08-1E63-4DF5-8493-1C3BBDCA3BBF}"/>
          </ac:grpSpMkLst>
        </pc:grpChg>
        <pc:grpChg chg="add">
          <ac:chgData name="MIZUNO Yasutaka" userId="5823aa3506d81940" providerId="LiveId" clId="{2B30104F-FA95-4FF9-AC35-CA612BF1E9AC}" dt="2021-10-10T13:09:00.025" v="443" actId="26606"/>
          <ac:grpSpMkLst>
            <pc:docMk/>
            <pc:sldMk cId="2867118497" sldId="1287748503"/>
            <ac:grpSpMk id="88" creationId="{748618E9-EE2D-4864-9EEE-58939BD4FBBA}"/>
          </ac:grpSpMkLst>
        </pc:grpChg>
        <pc:grpChg chg="add">
          <ac:chgData name="MIZUNO Yasutaka" userId="5823aa3506d81940" providerId="LiveId" clId="{2B30104F-FA95-4FF9-AC35-CA612BF1E9AC}" dt="2021-10-10T13:09:00.025" v="443" actId="26606"/>
          <ac:grpSpMkLst>
            <pc:docMk/>
            <pc:sldMk cId="2867118497" sldId="1287748503"/>
            <ac:grpSpMk id="91" creationId="{8A706956-04C2-4ACD-BBB0-A7A81707BFDE}"/>
          </ac:grpSpMkLst>
        </pc:grpChg>
        <pc:picChg chg="add del mod">
          <ac:chgData name="MIZUNO Yasutaka" userId="5823aa3506d81940" providerId="LiveId" clId="{2B30104F-FA95-4FF9-AC35-CA612BF1E9AC}" dt="2021-10-10T13:08:33.790" v="439" actId="21"/>
          <ac:picMkLst>
            <pc:docMk/>
            <pc:sldMk cId="2867118497" sldId="1287748503"/>
            <ac:picMk id="83" creationId="{DA7CD133-FABC-4D82-9E11-238CDE022079}"/>
          </ac:picMkLst>
        </pc:picChg>
        <pc:picChg chg="add mod">
          <ac:chgData name="MIZUNO Yasutaka" userId="5823aa3506d81940" providerId="LiveId" clId="{2B30104F-FA95-4FF9-AC35-CA612BF1E9AC}" dt="2021-10-10T13:09:29.661" v="449"/>
          <ac:picMkLst>
            <pc:docMk/>
            <pc:sldMk cId="2867118497" sldId="1287748503"/>
            <ac:picMk id="95" creationId="{072C7F2F-D236-4D94-AB74-7AD25DB30404}"/>
          </ac:picMkLst>
        </pc:picChg>
      </pc:sldChg>
      <pc:sldChg chg="delSp add del setBg delDesignElem">
        <pc:chgData name="MIZUNO Yasutaka" userId="5823aa3506d81940" providerId="LiveId" clId="{2B30104F-FA95-4FF9-AC35-CA612BF1E9AC}" dt="2021-10-10T13:06:57.218" v="360" actId="2696"/>
        <pc:sldMkLst>
          <pc:docMk/>
          <pc:sldMk cId="1930462210" sldId="1287748504"/>
        </pc:sldMkLst>
        <pc:spChg chg="del">
          <ac:chgData name="MIZUNO Yasutaka" userId="5823aa3506d81940" providerId="LiveId" clId="{2B30104F-FA95-4FF9-AC35-CA612BF1E9AC}" dt="2021-10-10T13:05:50.709" v="355"/>
          <ac:spMkLst>
            <pc:docMk/>
            <pc:sldMk cId="1930462210" sldId="1287748504"/>
            <ac:spMk id="8" creationId="{BA6285CA-6AFA-4F27-AFB5-1B32CDE09B1A}"/>
          </ac:spMkLst>
        </pc:spChg>
        <pc:spChg chg="del">
          <ac:chgData name="MIZUNO Yasutaka" userId="5823aa3506d81940" providerId="LiveId" clId="{2B30104F-FA95-4FF9-AC35-CA612BF1E9AC}" dt="2021-10-10T13:05:50.709" v="355"/>
          <ac:spMkLst>
            <pc:docMk/>
            <pc:sldMk cId="1930462210" sldId="1287748504"/>
            <ac:spMk id="10" creationId="{A7050958-138C-4DA8-9DF5-1A9D65C19168}"/>
          </ac:spMkLst>
        </pc:spChg>
        <pc:grpChg chg="del">
          <ac:chgData name="MIZUNO Yasutaka" userId="5823aa3506d81940" providerId="LiveId" clId="{2B30104F-FA95-4FF9-AC35-CA612BF1E9AC}" dt="2021-10-10T13:05:50.709" v="355"/>
          <ac:grpSpMkLst>
            <pc:docMk/>
            <pc:sldMk cId="1930462210" sldId="1287748504"/>
            <ac:grpSpMk id="9" creationId="{7CC099DD-8E7F-4878-A418-76859A85E971}"/>
          </ac:grpSpMkLst>
        </pc:grpChg>
      </pc:sldChg>
      <pc:sldChg chg="addSp delSp modSp new mod ord setBg modClrScheme chgLayout">
        <pc:chgData name="MIZUNO Yasutaka" userId="5823aa3506d81940" providerId="LiveId" clId="{2B30104F-FA95-4FF9-AC35-CA612BF1E9AC}" dt="2021-10-14T15:06:33.958" v="2626" actId="26606"/>
        <pc:sldMkLst>
          <pc:docMk/>
          <pc:sldMk cId="3783249878" sldId="1287748504"/>
        </pc:sldMkLst>
        <pc:spChg chg="del">
          <ac:chgData name="MIZUNO Yasutaka" userId="5823aa3506d81940" providerId="LiveId" clId="{2B30104F-FA95-4FF9-AC35-CA612BF1E9AC}" dt="2021-10-10T13:09:36.836" v="451" actId="700"/>
          <ac:spMkLst>
            <pc:docMk/>
            <pc:sldMk cId="3783249878" sldId="1287748504"/>
            <ac:spMk id="2" creationId="{3E5830BD-A3E3-44B1-A31F-2EC925D1715F}"/>
          </ac:spMkLst>
        </pc:spChg>
        <pc:spChg chg="del">
          <ac:chgData name="MIZUNO Yasutaka" userId="5823aa3506d81940" providerId="LiveId" clId="{2B30104F-FA95-4FF9-AC35-CA612BF1E9AC}" dt="2021-10-10T13:09:36.836" v="451" actId="700"/>
          <ac:spMkLst>
            <pc:docMk/>
            <pc:sldMk cId="3783249878" sldId="1287748504"/>
            <ac:spMk id="3" creationId="{E451F5D7-4DC1-4484-8950-E38F055D3B7E}"/>
          </ac:spMkLst>
        </pc:spChg>
        <pc:spChg chg="add mod ord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5" creationId="{C106CAB5-647D-410D-9879-4F57A0B13F90}"/>
          </ac:spMkLst>
        </pc:spChg>
        <pc:spChg chg="add del">
          <ac:chgData name="MIZUNO Yasutaka" userId="5823aa3506d81940" providerId="LiveId" clId="{2B30104F-FA95-4FF9-AC35-CA612BF1E9AC}" dt="2021-10-10T14:36:19.228" v="1122" actId="26606"/>
          <ac:spMkLst>
            <pc:docMk/>
            <pc:sldMk cId="3783249878" sldId="1287748504"/>
            <ac:spMk id="45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36:19.228" v="1122" actId="26606"/>
          <ac:spMkLst>
            <pc:docMk/>
            <pc:sldMk cId="3783249878" sldId="1287748504"/>
            <ac:spMk id="47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4:36:19.228" v="1122" actId="26606"/>
          <ac:spMkLst>
            <pc:docMk/>
            <pc:sldMk cId="3783249878" sldId="1287748504"/>
            <ac:spMk id="82" creationId="{B135F0A9-346D-45D8-9316-99A6C77763F6}"/>
          </ac:spMkLst>
        </pc:spChg>
        <pc:spChg chg="add del">
          <ac:chgData name="MIZUNO Yasutaka" userId="5823aa3506d81940" providerId="LiveId" clId="{2B30104F-FA95-4FF9-AC35-CA612BF1E9AC}" dt="2021-10-10T14:36:27.793" v="1124" actId="26606"/>
          <ac:spMkLst>
            <pc:docMk/>
            <pc:sldMk cId="3783249878" sldId="1287748504"/>
            <ac:spMk id="85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36:27.793" v="1124" actId="26606"/>
          <ac:spMkLst>
            <pc:docMk/>
            <pc:sldMk cId="3783249878" sldId="1287748504"/>
            <ac:spMk id="86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4:36:27.793" v="1124" actId="26606"/>
          <ac:spMkLst>
            <pc:docMk/>
            <pc:sldMk cId="3783249878" sldId="1287748504"/>
            <ac:spMk id="88" creationId="{9CB088BA-8550-4910-8653-B87C8689852C}"/>
          </ac:spMkLst>
        </pc:spChg>
        <pc:spChg chg="add del">
          <ac:chgData name="MIZUNO Yasutaka" userId="5823aa3506d81940" providerId="LiveId" clId="{2B30104F-FA95-4FF9-AC35-CA612BF1E9AC}" dt="2021-10-10T14:36:50.285" v="1126" actId="26606"/>
          <ac:spMkLst>
            <pc:docMk/>
            <pc:sldMk cId="3783249878" sldId="1287748504"/>
            <ac:spMk id="91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36:50.285" v="1126" actId="26606"/>
          <ac:spMkLst>
            <pc:docMk/>
            <pc:sldMk cId="3783249878" sldId="1287748504"/>
            <ac:spMk id="92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4:36:50.285" v="1126" actId="26606"/>
          <ac:spMkLst>
            <pc:docMk/>
            <pc:sldMk cId="3783249878" sldId="1287748504"/>
            <ac:spMk id="94" creationId="{C06E4552-68A6-4116-A498-EAB3BF2A21A7}"/>
          </ac:spMkLst>
        </pc:spChg>
        <pc:spChg chg="add del">
          <ac:chgData name="MIZUNO Yasutaka" userId="5823aa3506d81940" providerId="LiveId" clId="{2B30104F-FA95-4FF9-AC35-CA612BF1E9AC}" dt="2021-10-10T14:37:01.549" v="1128" actId="26606"/>
          <ac:spMkLst>
            <pc:docMk/>
            <pc:sldMk cId="3783249878" sldId="1287748504"/>
            <ac:spMk id="97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37:01.549" v="1128" actId="26606"/>
          <ac:spMkLst>
            <pc:docMk/>
            <pc:sldMk cId="3783249878" sldId="1287748504"/>
            <ac:spMk id="98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4:37:01.549" v="1128" actId="26606"/>
          <ac:spMkLst>
            <pc:docMk/>
            <pc:sldMk cId="3783249878" sldId="1287748504"/>
            <ac:spMk id="100" creationId="{3C541D4F-11C2-4F36-B2A3-AB9028F2A078}"/>
          </ac:spMkLst>
        </pc:spChg>
        <pc:spChg chg="add del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103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104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106" creationId="{B135F0A9-346D-45D8-9316-99A6C77763F6}"/>
          </ac:spMkLst>
        </pc:spChg>
        <pc:spChg chg="add del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144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146" creationId="{BA6285CA-6AFA-4F27-AFB5-1B32CDE09B1A}"/>
          </ac:spMkLst>
        </pc:spChg>
        <pc:spChg chg="add del">
          <ac:chgData name="MIZUNO Yasutaka" userId="5823aa3506d81940" providerId="LiveId" clId="{2B30104F-FA95-4FF9-AC35-CA612BF1E9AC}" dt="2021-10-14T15:06:33.958" v="2626" actId="26606"/>
          <ac:spMkLst>
            <pc:docMk/>
            <pc:sldMk cId="3783249878" sldId="1287748504"/>
            <ac:spMk id="181" creationId="{9A6704D6-67A6-4D3A-8CF0-11B37803D631}"/>
          </ac:spMkLst>
        </pc:spChg>
        <pc:grpChg chg="add del">
          <ac:chgData name="MIZUNO Yasutaka" userId="5823aa3506d81940" providerId="LiveId" clId="{2B30104F-FA95-4FF9-AC35-CA612BF1E9AC}" dt="2021-10-10T14:36:19.228" v="1122" actId="26606"/>
          <ac:grpSpMkLst>
            <pc:docMk/>
            <pc:sldMk cId="3783249878" sldId="1287748504"/>
            <ac:grpSpMk id="12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36:19.228" v="1122" actId="26606"/>
          <ac:grpSpMkLst>
            <pc:docMk/>
            <pc:sldMk cId="3783249878" sldId="1287748504"/>
            <ac:grpSpMk id="49" creationId="{82FD622D-988E-4643-87EB-6197BAB53893}"/>
          </ac:grpSpMkLst>
        </pc:grpChg>
        <pc:grpChg chg="add del">
          <ac:chgData name="MIZUNO Yasutaka" userId="5823aa3506d81940" providerId="LiveId" clId="{2B30104F-FA95-4FF9-AC35-CA612BF1E9AC}" dt="2021-10-10T14:36:27.793" v="1124" actId="26606"/>
          <ac:grpSpMkLst>
            <pc:docMk/>
            <pc:sldMk cId="3783249878" sldId="1287748504"/>
            <ac:grpSpMk id="84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36:27.793" v="1124" actId="26606"/>
          <ac:grpSpMkLst>
            <pc:docMk/>
            <pc:sldMk cId="3783249878" sldId="1287748504"/>
            <ac:grpSpMk id="87" creationId="{57B5DC75-1F52-4E9C-9473-841A19CCD663}"/>
          </ac:grpSpMkLst>
        </pc:grpChg>
        <pc:grpChg chg="add del">
          <ac:chgData name="MIZUNO Yasutaka" userId="5823aa3506d81940" providerId="LiveId" clId="{2B30104F-FA95-4FF9-AC35-CA612BF1E9AC}" dt="2021-10-10T14:36:50.285" v="1126" actId="26606"/>
          <ac:grpSpMkLst>
            <pc:docMk/>
            <pc:sldMk cId="3783249878" sldId="1287748504"/>
            <ac:grpSpMk id="90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36:50.285" v="1126" actId="26606"/>
          <ac:grpSpMkLst>
            <pc:docMk/>
            <pc:sldMk cId="3783249878" sldId="1287748504"/>
            <ac:grpSpMk id="93" creationId="{16DCAA85-498A-403D-9B78-5CCBD1090031}"/>
          </ac:grpSpMkLst>
        </pc:grpChg>
        <pc:grpChg chg="add del">
          <ac:chgData name="MIZUNO Yasutaka" userId="5823aa3506d81940" providerId="LiveId" clId="{2B30104F-FA95-4FF9-AC35-CA612BF1E9AC}" dt="2021-10-10T14:37:01.549" v="1128" actId="26606"/>
          <ac:grpSpMkLst>
            <pc:docMk/>
            <pc:sldMk cId="3783249878" sldId="1287748504"/>
            <ac:grpSpMk id="96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37:01.549" v="1128" actId="26606"/>
          <ac:grpSpMkLst>
            <pc:docMk/>
            <pc:sldMk cId="3783249878" sldId="1287748504"/>
            <ac:grpSpMk id="99" creationId="{5591A4A5-C00F-4B45-9735-FD2841BF348B}"/>
          </ac:grpSpMkLst>
        </pc:grpChg>
        <pc:grpChg chg="add del">
          <ac:chgData name="MIZUNO Yasutaka" userId="5823aa3506d81940" providerId="LiveId" clId="{2B30104F-FA95-4FF9-AC35-CA612BF1E9AC}" dt="2021-10-14T15:06:33.958" v="2626" actId="26606"/>
          <ac:grpSpMkLst>
            <pc:docMk/>
            <pc:sldMk cId="3783249878" sldId="1287748504"/>
            <ac:grpSpMk id="102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4T15:06:33.958" v="2626" actId="26606"/>
          <ac:grpSpMkLst>
            <pc:docMk/>
            <pc:sldMk cId="3783249878" sldId="1287748504"/>
            <ac:grpSpMk id="105" creationId="{82FD622D-988E-4643-87EB-6197BAB53893}"/>
          </ac:grpSpMkLst>
        </pc:grpChg>
        <pc:grpChg chg="add del">
          <ac:chgData name="MIZUNO Yasutaka" userId="5823aa3506d81940" providerId="LiveId" clId="{2B30104F-FA95-4FF9-AC35-CA612BF1E9AC}" dt="2021-10-14T15:06:33.958" v="2626" actId="26606"/>
          <ac:grpSpMkLst>
            <pc:docMk/>
            <pc:sldMk cId="3783249878" sldId="1287748504"/>
            <ac:grpSpMk id="111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4T15:06:33.958" v="2626" actId="26606"/>
          <ac:grpSpMkLst>
            <pc:docMk/>
            <pc:sldMk cId="3783249878" sldId="1287748504"/>
            <ac:grpSpMk id="148" creationId="{7DA92228-6CF2-4813-A749-DD44343AC42B}"/>
          </ac:grpSpMkLst>
        </pc:grpChg>
        <pc:picChg chg="add mod ord modCrop">
          <ac:chgData name="MIZUNO Yasutaka" userId="5823aa3506d81940" providerId="LiveId" clId="{2B30104F-FA95-4FF9-AC35-CA612BF1E9AC}" dt="2021-10-14T15:06:33.958" v="2626" actId="26606"/>
          <ac:picMkLst>
            <pc:docMk/>
            <pc:sldMk cId="3783249878" sldId="1287748504"/>
            <ac:picMk id="7" creationId="{804741EA-415E-43E8-AA59-417C266FB004}"/>
          </ac:picMkLst>
        </pc:picChg>
        <pc:picChg chg="add mod">
          <ac:chgData name="MIZUNO Yasutaka" userId="5823aa3506d81940" providerId="LiveId" clId="{2B30104F-FA95-4FF9-AC35-CA612BF1E9AC}" dt="2021-10-14T15:06:33.958" v="2626" actId="26606"/>
          <ac:picMkLst>
            <pc:docMk/>
            <pc:sldMk cId="3783249878" sldId="1287748504"/>
            <ac:picMk id="81" creationId="{0306EA5B-D861-49E7-A0E6-5AC656E1091F}"/>
          </ac:picMkLst>
        </pc:picChg>
      </pc:sldChg>
      <pc:sldChg chg="add ord">
        <pc:chgData name="MIZUNO Yasutaka" userId="5823aa3506d81940" providerId="LiveId" clId="{2B30104F-FA95-4FF9-AC35-CA612BF1E9AC}" dt="2021-10-10T13:10:51.242" v="468"/>
        <pc:sldMkLst>
          <pc:docMk/>
          <pc:sldMk cId="0" sldId="1287748505"/>
        </pc:sldMkLst>
      </pc:sldChg>
      <pc:sldChg chg="delSp add del mod">
        <pc:chgData name="MIZUNO Yasutaka" userId="5823aa3506d81940" providerId="LiveId" clId="{2B30104F-FA95-4FF9-AC35-CA612BF1E9AC}" dt="2021-10-10T13:06:55.082" v="359" actId="2696"/>
        <pc:sldMkLst>
          <pc:docMk/>
          <pc:sldMk cId="817515308" sldId="1287748505"/>
        </pc:sldMkLst>
        <pc:picChg chg="del">
          <ac:chgData name="MIZUNO Yasutaka" userId="5823aa3506d81940" providerId="LiveId" clId="{2B30104F-FA95-4FF9-AC35-CA612BF1E9AC}" dt="2021-10-10T13:06:17.154" v="357" actId="21"/>
          <ac:picMkLst>
            <pc:docMk/>
            <pc:sldMk cId="817515308" sldId="1287748505"/>
            <ac:picMk id="45" creationId="{D1AF79C4-7D8B-48CD-94B8-36EF662E24A8}"/>
          </ac:picMkLst>
        </pc:picChg>
      </pc:sldChg>
      <pc:sldChg chg="add ord">
        <pc:chgData name="MIZUNO Yasutaka" userId="5823aa3506d81940" providerId="LiveId" clId="{2B30104F-FA95-4FF9-AC35-CA612BF1E9AC}" dt="2021-10-10T13:11:31.964" v="476"/>
        <pc:sldMkLst>
          <pc:docMk/>
          <pc:sldMk cId="4062558518" sldId="1287748506"/>
        </pc:sldMkLst>
      </pc:sldChg>
      <pc:sldChg chg="add ord">
        <pc:chgData name="MIZUNO Yasutaka" userId="5823aa3506d81940" providerId="LiveId" clId="{2B30104F-FA95-4FF9-AC35-CA612BF1E9AC}" dt="2021-10-10T13:11:45.596" v="479"/>
        <pc:sldMkLst>
          <pc:docMk/>
          <pc:sldMk cId="1674869809" sldId="1287748507"/>
        </pc:sldMkLst>
      </pc:sldChg>
      <pc:sldChg chg="addSp modSp new del mod modClrScheme chgLayout">
        <pc:chgData name="MIZUNO Yasutaka" userId="5823aa3506d81940" providerId="LiveId" clId="{2B30104F-FA95-4FF9-AC35-CA612BF1E9AC}" dt="2021-10-10T13:16:34.154" v="560" actId="2696"/>
        <pc:sldMkLst>
          <pc:docMk/>
          <pc:sldMk cId="105758725" sldId="1287748508"/>
        </pc:sldMkLst>
        <pc:spChg chg="add mod">
          <ac:chgData name="MIZUNO Yasutaka" userId="5823aa3506d81940" providerId="LiveId" clId="{2B30104F-FA95-4FF9-AC35-CA612BF1E9AC}" dt="2021-10-10T13:13:26.283" v="505" actId="20577"/>
          <ac:spMkLst>
            <pc:docMk/>
            <pc:sldMk cId="105758725" sldId="1287748508"/>
            <ac:spMk id="2" creationId="{EC94D832-E7BF-4583-9F9F-D849F92C2BAE}"/>
          </ac:spMkLst>
        </pc:spChg>
        <pc:spChg chg="add mod">
          <ac:chgData name="MIZUNO Yasutaka" userId="5823aa3506d81940" providerId="LiveId" clId="{2B30104F-FA95-4FF9-AC35-CA612BF1E9AC}" dt="2021-10-10T13:13:20.955" v="486" actId="700"/>
          <ac:spMkLst>
            <pc:docMk/>
            <pc:sldMk cId="105758725" sldId="1287748508"/>
            <ac:spMk id="3" creationId="{6ABA9E6E-ED2D-4FE4-9904-4F2576054B27}"/>
          </ac:spMkLst>
        </pc:spChg>
      </pc:sldChg>
      <pc:sldChg chg="delSp modSp add mod ord setBg delDesignElem">
        <pc:chgData name="MIZUNO Yasutaka" userId="5823aa3506d81940" providerId="LiveId" clId="{2B30104F-FA95-4FF9-AC35-CA612BF1E9AC}" dt="2021-10-15T12:37:47.649" v="2657" actId="114"/>
        <pc:sldMkLst>
          <pc:docMk/>
          <pc:sldMk cId="2514097200" sldId="1287748508"/>
        </pc:sldMkLst>
        <pc:spChg chg="mod">
          <ac:chgData name="MIZUNO Yasutaka" userId="5823aa3506d81940" providerId="LiveId" clId="{2B30104F-FA95-4FF9-AC35-CA612BF1E9AC}" dt="2021-10-10T13:51:21.727" v="907" actId="1076"/>
          <ac:spMkLst>
            <pc:docMk/>
            <pc:sldMk cId="2514097200" sldId="1287748508"/>
            <ac:spMk id="2" creationId="{8534D425-01E5-43E4-B291-5F5EA7DA6A02}"/>
          </ac:spMkLst>
        </pc:spChg>
        <pc:spChg chg="mod">
          <ac:chgData name="MIZUNO Yasutaka" userId="5823aa3506d81940" providerId="LiveId" clId="{2B30104F-FA95-4FF9-AC35-CA612BF1E9AC}" dt="2021-10-15T12:37:47.649" v="2657" actId="114"/>
          <ac:spMkLst>
            <pc:docMk/>
            <pc:sldMk cId="2514097200" sldId="1287748508"/>
            <ac:spMk id="8" creationId="{AC1B0AE1-68F4-4579-9469-90860211937F}"/>
          </ac:spMkLst>
        </pc:spChg>
        <pc:spChg chg="del">
          <ac:chgData name="MIZUNO Yasutaka" userId="5823aa3506d81940" providerId="LiveId" clId="{2B30104F-FA95-4FF9-AC35-CA612BF1E9AC}" dt="2021-10-10T13:51:10.202" v="905"/>
          <ac:spMkLst>
            <pc:docMk/>
            <pc:sldMk cId="2514097200" sldId="1287748508"/>
            <ac:spMk id="27" creationId="{2F19B711-C590-44D1-9AA8-9F143B0ED58A}"/>
          </ac:spMkLst>
        </pc:spChg>
        <pc:spChg chg="del">
          <ac:chgData name="MIZUNO Yasutaka" userId="5823aa3506d81940" providerId="LiveId" clId="{2B30104F-FA95-4FF9-AC35-CA612BF1E9AC}" dt="2021-10-10T13:51:10.202" v="905"/>
          <ac:spMkLst>
            <pc:docMk/>
            <pc:sldMk cId="2514097200" sldId="1287748508"/>
            <ac:spMk id="28" creationId="{C0C79CF2-6A1C-4636-84CE-ABB2BE191D23}"/>
          </ac:spMkLst>
        </pc:spChg>
        <pc:spChg chg="del">
          <ac:chgData name="MIZUNO Yasutaka" userId="5823aa3506d81940" providerId="LiveId" clId="{2B30104F-FA95-4FF9-AC35-CA612BF1E9AC}" dt="2021-10-10T13:51:10.202" v="905"/>
          <ac:spMkLst>
            <pc:docMk/>
            <pc:sldMk cId="2514097200" sldId="1287748508"/>
            <ac:spMk id="29" creationId="{7A5D17DF-AD65-402C-A95C-F13C770C9FCD}"/>
          </ac:spMkLst>
        </pc:spChg>
      </pc:sldChg>
      <pc:sldChg chg="addSp delSp modSp new del mod setBg modClrScheme setClrOvrMap delDesignElem chgLayout">
        <pc:chgData name="MIZUNO Yasutaka" userId="5823aa3506d81940" providerId="LiveId" clId="{2B30104F-FA95-4FF9-AC35-CA612BF1E9AC}" dt="2021-10-10T13:19:50.776" v="683" actId="2696"/>
        <pc:sldMkLst>
          <pc:docMk/>
          <pc:sldMk cId="1462572981" sldId="1287748509"/>
        </pc:sldMkLst>
        <pc:spChg chg="add mod ord">
          <ac:chgData name="MIZUNO Yasutaka" userId="5823aa3506d81940" providerId="LiveId" clId="{2B30104F-FA95-4FF9-AC35-CA612BF1E9AC}" dt="2021-10-10T13:16:29.645" v="559" actId="26606"/>
          <ac:spMkLst>
            <pc:docMk/>
            <pc:sldMk cId="1462572981" sldId="1287748509"/>
            <ac:spMk id="2" creationId="{F44D6469-8767-4ED9-9D68-418C8AE8C247}"/>
          </ac:spMkLst>
        </pc:spChg>
        <pc:spChg chg="add del mod ord">
          <ac:chgData name="MIZUNO Yasutaka" userId="5823aa3506d81940" providerId="LiveId" clId="{2B30104F-FA95-4FF9-AC35-CA612BF1E9AC}" dt="2021-10-10T13:14:34.216" v="532" actId="700"/>
          <ac:spMkLst>
            <pc:docMk/>
            <pc:sldMk cId="1462572981" sldId="1287748509"/>
            <ac:spMk id="3" creationId="{A7D0FD3B-8EFF-4121-AA47-DB01DDEBF6DD}"/>
          </ac:spMkLst>
        </pc:spChg>
        <pc:spChg chg="add del mod ord">
          <ac:chgData name="MIZUNO Yasutaka" userId="5823aa3506d81940" providerId="LiveId" clId="{2B30104F-FA95-4FF9-AC35-CA612BF1E9AC}" dt="2021-10-10T13:14:39.283" v="533" actId="700"/>
          <ac:spMkLst>
            <pc:docMk/>
            <pc:sldMk cId="1462572981" sldId="1287748509"/>
            <ac:spMk id="4" creationId="{3DB2AF65-86E0-402E-97FE-8F9C371F1037}"/>
          </ac:spMkLst>
        </pc:spChg>
        <pc:spChg chg="add del mod ord">
          <ac:chgData name="MIZUNO Yasutaka" userId="5823aa3506d81940" providerId="LiveId" clId="{2B30104F-FA95-4FF9-AC35-CA612BF1E9AC}" dt="2021-10-10T13:15:25.099" v="543" actId="26606"/>
          <ac:spMkLst>
            <pc:docMk/>
            <pc:sldMk cId="1462572981" sldId="1287748509"/>
            <ac:spMk id="6" creationId="{949FC3A9-B5A4-4EF2-8295-7E1C079C9B1B}"/>
          </ac:spMkLst>
        </pc:spChg>
        <pc:spChg chg="add del">
          <ac:chgData name="MIZUNO Yasutaka" userId="5823aa3506d81940" providerId="LiveId" clId="{2B30104F-FA95-4FF9-AC35-CA612BF1E9AC}" dt="2021-10-10T13:16:29.645" v="559" actId="26606"/>
          <ac:spMkLst>
            <pc:docMk/>
            <pc:sldMk cId="1462572981" sldId="1287748509"/>
            <ac:spMk id="7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14:56.671" v="535" actId="26606"/>
          <ac:spMkLst>
            <pc:docMk/>
            <pc:sldMk cId="1462572981" sldId="1287748509"/>
            <ac:spMk id="11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14:56.671" v="535" actId="26606"/>
          <ac:spMkLst>
            <pc:docMk/>
            <pc:sldMk cId="1462572981" sldId="1287748509"/>
            <ac:spMk id="12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14:05.598" v="531" actId="26606"/>
          <ac:spMkLst>
            <pc:docMk/>
            <pc:sldMk cId="1462572981" sldId="1287748509"/>
            <ac:spMk id="42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4:05.598" v="531" actId="26606"/>
          <ac:spMkLst>
            <pc:docMk/>
            <pc:sldMk cId="1462572981" sldId="1287748509"/>
            <ac:spMk id="44" creationId="{165794D4-DDCF-469D-A6C7-0AE18F6BB64C}"/>
          </ac:spMkLst>
        </pc:spChg>
        <pc:spChg chg="add del">
          <ac:chgData name="MIZUNO Yasutaka" userId="5823aa3506d81940" providerId="LiveId" clId="{2B30104F-FA95-4FF9-AC35-CA612BF1E9AC}" dt="2021-10-10T13:15:00.954" v="537" actId="26606"/>
          <ac:spMkLst>
            <pc:docMk/>
            <pc:sldMk cId="1462572981" sldId="1287748509"/>
            <ac:spMk id="45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16:29.645" v="559" actId="26606"/>
          <ac:spMkLst>
            <pc:docMk/>
            <pc:sldMk cId="1462572981" sldId="1287748509"/>
            <ac:spMk id="49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15:00.954" v="537" actId="26606"/>
          <ac:spMkLst>
            <pc:docMk/>
            <pc:sldMk cId="1462572981" sldId="1287748509"/>
            <ac:spMk id="50" creationId="{B135F0A9-346D-45D8-9316-99A6C77763F6}"/>
          </ac:spMkLst>
        </pc:spChg>
        <pc:spChg chg="add del">
          <ac:chgData name="MIZUNO Yasutaka" userId="5823aa3506d81940" providerId="LiveId" clId="{2B30104F-FA95-4FF9-AC35-CA612BF1E9AC}" dt="2021-10-10T13:15:53.980" v="546" actId="1032"/>
          <ac:spMkLst>
            <pc:docMk/>
            <pc:sldMk cId="1462572981" sldId="1287748509"/>
            <ac:spMk id="51" creationId="{802D33BE-BF19-4CBA-B8BF-F9BDA2F4AAD9}"/>
          </ac:spMkLst>
        </pc:spChg>
        <pc:spChg chg="add del">
          <ac:chgData name="MIZUNO Yasutaka" userId="5823aa3506d81940" providerId="LiveId" clId="{2B30104F-FA95-4FF9-AC35-CA612BF1E9AC}" dt="2021-10-10T13:15:25.099" v="543" actId="26606"/>
          <ac:spMkLst>
            <pc:docMk/>
            <pc:sldMk cId="1462572981" sldId="1287748509"/>
            <ac:spMk id="52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15:25.099" v="543" actId="26606"/>
          <ac:spMkLst>
            <pc:docMk/>
            <pc:sldMk cId="1462572981" sldId="1287748509"/>
            <ac:spMk id="56" creationId="{485F3864-E416-439F-893D-ADD4B8E84C6E}"/>
          </ac:spMkLst>
        </pc:spChg>
        <pc:spChg chg="add del">
          <ac:chgData name="MIZUNO Yasutaka" userId="5823aa3506d81940" providerId="LiveId" clId="{2B30104F-FA95-4FF9-AC35-CA612BF1E9AC}" dt="2021-10-10T13:14:05.598" v="531" actId="26606"/>
          <ac:spMkLst>
            <pc:docMk/>
            <pc:sldMk cId="1462572981" sldId="1287748509"/>
            <ac:spMk id="79" creationId="{406D8C29-9DDA-48D0-AF70-905FDB2CE393}"/>
          </ac:spMkLst>
        </pc:spChg>
        <pc:spChg chg="add del">
          <ac:chgData name="MIZUNO Yasutaka" userId="5823aa3506d81940" providerId="LiveId" clId="{2B30104F-FA95-4FF9-AC35-CA612BF1E9AC}" dt="2021-10-10T13:15:17.659" v="540" actId="26606"/>
          <ac:spMkLst>
            <pc:docMk/>
            <pc:sldMk cId="1462572981" sldId="1287748509"/>
            <ac:spMk id="94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5:17.659" v="540" actId="26606"/>
          <ac:spMkLst>
            <pc:docMk/>
            <pc:sldMk cId="1462572981" sldId="1287748509"/>
            <ac:spMk id="96" creationId="{BA6285CA-6AFA-4F27-AFB5-1B32CDE09B1A}"/>
          </ac:spMkLst>
        </pc:spChg>
        <pc:spChg chg="add del">
          <ac:chgData name="MIZUNO Yasutaka" userId="5823aa3506d81940" providerId="LiveId" clId="{2B30104F-FA95-4FF9-AC35-CA612BF1E9AC}" dt="2021-10-10T13:14:05.578" v="530" actId="26606"/>
          <ac:spMkLst>
            <pc:docMk/>
            <pc:sldMk cId="1462572981" sldId="1287748509"/>
            <ac:spMk id="117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4:05.578" v="530" actId="26606"/>
          <ac:spMkLst>
            <pc:docMk/>
            <pc:sldMk cId="1462572981" sldId="1287748509"/>
            <ac:spMk id="119" creationId="{BA6285CA-6AFA-4F27-AFB5-1B32CDE09B1A}"/>
          </ac:spMkLst>
        </pc:spChg>
        <pc:spChg chg="add del">
          <ac:chgData name="MIZUNO Yasutaka" userId="5823aa3506d81940" providerId="LiveId" clId="{2B30104F-FA95-4FF9-AC35-CA612BF1E9AC}" dt="2021-10-10T13:15:17.659" v="540" actId="26606"/>
          <ac:spMkLst>
            <pc:docMk/>
            <pc:sldMk cId="1462572981" sldId="1287748509"/>
            <ac:spMk id="131" creationId="{A7050958-138C-4DA8-9DF5-1A9D65C19168}"/>
          </ac:spMkLst>
        </pc:spChg>
        <pc:spChg chg="add del">
          <ac:chgData name="MIZUNO Yasutaka" userId="5823aa3506d81940" providerId="LiveId" clId="{2B30104F-FA95-4FF9-AC35-CA612BF1E9AC}" dt="2021-10-10T13:15:25.061" v="542" actId="26606"/>
          <ac:spMkLst>
            <pc:docMk/>
            <pc:sldMk cId="1462572981" sldId="1287748509"/>
            <ac:spMk id="133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15:25.061" v="542" actId="26606"/>
          <ac:spMkLst>
            <pc:docMk/>
            <pc:sldMk cId="1462572981" sldId="1287748509"/>
            <ac:spMk id="137" creationId="{9CB088BA-8550-4910-8653-B87C8689852C}"/>
          </ac:spMkLst>
        </pc:spChg>
        <pc:spChg chg="add del">
          <ac:chgData name="MIZUNO Yasutaka" userId="5823aa3506d81940" providerId="LiveId" clId="{2B30104F-FA95-4FF9-AC35-CA612BF1E9AC}" dt="2021-10-10T13:15:25.061" v="542" actId="26606"/>
          <ac:spMkLst>
            <pc:docMk/>
            <pc:sldMk cId="1462572981" sldId="1287748509"/>
            <ac:spMk id="138" creationId="{949FC3A9-B5A4-4EF2-8295-7E1C079C9B1B}"/>
          </ac:spMkLst>
        </pc:spChg>
        <pc:spChg chg="add del">
          <ac:chgData name="MIZUNO Yasutaka" userId="5823aa3506d81940" providerId="LiveId" clId="{2B30104F-FA95-4FF9-AC35-CA612BF1E9AC}" dt="2021-10-10T13:15:32.237" v="544" actId="700"/>
          <ac:spMkLst>
            <pc:docMk/>
            <pc:sldMk cId="1462572981" sldId="1287748509"/>
            <ac:spMk id="144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5:32.237" v="544" actId="700"/>
          <ac:spMkLst>
            <pc:docMk/>
            <pc:sldMk cId="1462572981" sldId="1287748509"/>
            <ac:spMk id="145" creationId="{4187D111-0A9D-421B-84EB-FC5811C3A931}"/>
          </ac:spMkLst>
        </pc:spChg>
        <pc:spChg chg="add del">
          <ac:chgData name="MIZUNO Yasutaka" userId="5823aa3506d81940" providerId="LiveId" clId="{2B30104F-FA95-4FF9-AC35-CA612BF1E9AC}" dt="2021-10-10T13:15:32.237" v="544" actId="700"/>
          <ac:spMkLst>
            <pc:docMk/>
            <pc:sldMk cId="1462572981" sldId="1287748509"/>
            <ac:spMk id="151" creationId="{F0753E91-DF19-4FA4-BFBF-221696B8D779}"/>
          </ac:spMkLst>
        </pc:spChg>
        <pc:spChg chg="add del">
          <ac:chgData name="MIZUNO Yasutaka" userId="5823aa3506d81940" providerId="LiveId" clId="{2B30104F-FA95-4FF9-AC35-CA612BF1E9AC}" dt="2021-10-10T13:14:05.578" v="530" actId="26606"/>
          <ac:spMkLst>
            <pc:docMk/>
            <pc:sldMk cId="1462572981" sldId="1287748509"/>
            <ac:spMk id="154" creationId="{A7050958-138C-4DA8-9DF5-1A9D65C19168}"/>
          </ac:spMkLst>
        </pc:spChg>
        <pc:spChg chg="add del">
          <ac:chgData name="MIZUNO Yasutaka" userId="5823aa3506d81940" providerId="LiveId" clId="{2B30104F-FA95-4FF9-AC35-CA612BF1E9AC}" dt="2021-10-10T13:14:34.216" v="532" actId="700"/>
          <ac:spMkLst>
            <pc:docMk/>
            <pc:sldMk cId="1462572981" sldId="1287748509"/>
            <ac:spMk id="157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4:34.216" v="532" actId="700"/>
          <ac:spMkLst>
            <pc:docMk/>
            <pc:sldMk cId="1462572981" sldId="1287748509"/>
            <ac:spMk id="158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3:14:34.216" v="532" actId="700"/>
          <ac:spMkLst>
            <pc:docMk/>
            <pc:sldMk cId="1462572981" sldId="1287748509"/>
            <ac:spMk id="159" creationId="{D22FBD32-C88A-4C1D-BC76-613A93944B72}"/>
          </ac:spMkLst>
        </pc:spChg>
        <pc:spChg chg="add del">
          <ac:chgData name="MIZUNO Yasutaka" userId="5823aa3506d81940" providerId="LiveId" clId="{2B30104F-FA95-4FF9-AC35-CA612BF1E9AC}" dt="2021-10-10T13:16:01.540" v="548" actId="26606"/>
          <ac:spMkLst>
            <pc:docMk/>
            <pc:sldMk cId="1462572981" sldId="1287748509"/>
            <ac:spMk id="160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16:01.540" v="548" actId="26606"/>
          <ac:spMkLst>
            <pc:docMk/>
            <pc:sldMk cId="1462572981" sldId="1287748509"/>
            <ac:spMk id="164" creationId="{4CB47DB7-904B-416E-8C82-41DA194E038B}"/>
          </ac:spMkLst>
        </pc:spChg>
        <pc:spChg chg="add del">
          <ac:chgData name="MIZUNO Yasutaka" userId="5823aa3506d81940" providerId="LiveId" clId="{2B30104F-FA95-4FF9-AC35-CA612BF1E9AC}" dt="2021-10-10T13:16:04.791" v="550" actId="26606"/>
          <ac:spMkLst>
            <pc:docMk/>
            <pc:sldMk cId="1462572981" sldId="1287748509"/>
            <ac:spMk id="170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16:04.791" v="550" actId="26606"/>
          <ac:spMkLst>
            <pc:docMk/>
            <pc:sldMk cId="1462572981" sldId="1287748509"/>
            <ac:spMk id="176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16:08.972" v="552" actId="26606"/>
          <ac:spMkLst>
            <pc:docMk/>
            <pc:sldMk cId="1462572981" sldId="1287748509"/>
            <ac:spMk id="178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16:08.972" v="552" actId="26606"/>
          <ac:spMkLst>
            <pc:docMk/>
            <pc:sldMk cId="1462572981" sldId="1287748509"/>
            <ac:spMk id="184" creationId="{B135F0A9-346D-45D8-9316-99A6C77763F6}"/>
          </ac:spMkLst>
        </pc:spChg>
        <pc:spChg chg="add del">
          <ac:chgData name="MIZUNO Yasutaka" userId="5823aa3506d81940" providerId="LiveId" clId="{2B30104F-FA95-4FF9-AC35-CA612BF1E9AC}" dt="2021-10-10T13:16:16.258" v="554" actId="26606"/>
          <ac:spMkLst>
            <pc:docMk/>
            <pc:sldMk cId="1462572981" sldId="1287748509"/>
            <ac:spMk id="186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16:16.258" v="554" actId="26606"/>
          <ac:spMkLst>
            <pc:docMk/>
            <pc:sldMk cId="1462572981" sldId="1287748509"/>
            <ac:spMk id="192" creationId="{485F3864-E416-439F-893D-ADD4B8E84C6E}"/>
          </ac:spMkLst>
        </pc:spChg>
        <pc:spChg chg="add del">
          <ac:chgData name="MIZUNO Yasutaka" userId="5823aa3506d81940" providerId="LiveId" clId="{2B30104F-FA95-4FF9-AC35-CA612BF1E9AC}" dt="2021-10-10T13:16:24.238" v="556" actId="26606"/>
          <ac:spMkLst>
            <pc:docMk/>
            <pc:sldMk cId="1462572981" sldId="1287748509"/>
            <ac:spMk id="194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16:24.238" v="556" actId="26606"/>
          <ac:spMkLst>
            <pc:docMk/>
            <pc:sldMk cId="1462572981" sldId="1287748509"/>
            <ac:spMk id="200" creationId="{E6EB8E89-B39B-4271-9D20-17C3D1CB8509}"/>
          </ac:spMkLst>
        </pc:spChg>
        <pc:spChg chg="add del">
          <ac:chgData name="MIZUNO Yasutaka" userId="5823aa3506d81940" providerId="LiveId" clId="{2B30104F-FA95-4FF9-AC35-CA612BF1E9AC}" dt="2021-10-10T13:16:29.619" v="558" actId="26606"/>
          <ac:spMkLst>
            <pc:docMk/>
            <pc:sldMk cId="1462572981" sldId="1287748509"/>
            <ac:spMk id="202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16:29.619" v="558" actId="26606"/>
          <ac:spMkLst>
            <pc:docMk/>
            <pc:sldMk cId="1462572981" sldId="1287748509"/>
            <ac:spMk id="208" creationId="{4CB47DB7-904B-416E-8C82-41DA194E038B}"/>
          </ac:spMkLst>
        </pc:spChg>
        <pc:spChg chg="add">
          <ac:chgData name="MIZUNO Yasutaka" userId="5823aa3506d81940" providerId="LiveId" clId="{2B30104F-FA95-4FF9-AC35-CA612BF1E9AC}" dt="2021-10-10T13:16:29.645" v="559" actId="26606"/>
          <ac:spMkLst>
            <pc:docMk/>
            <pc:sldMk cId="1462572981" sldId="1287748509"/>
            <ac:spMk id="210" creationId="{1C582B07-D0F0-4B6B-A5D9-D2F192CB3A4E}"/>
          </ac:spMkLst>
        </pc:spChg>
        <pc:spChg chg="add">
          <ac:chgData name="MIZUNO Yasutaka" userId="5823aa3506d81940" providerId="LiveId" clId="{2B30104F-FA95-4FF9-AC35-CA612BF1E9AC}" dt="2021-10-10T13:16:29.645" v="559" actId="26606"/>
          <ac:spMkLst>
            <pc:docMk/>
            <pc:sldMk cId="1462572981" sldId="1287748509"/>
            <ac:spMk id="216" creationId="{BEAC0A80-07D3-49CB-87C3-BC34F219DFF7}"/>
          </ac:spMkLst>
        </pc:spChg>
        <pc:grpChg chg="add del">
          <ac:chgData name="MIZUNO Yasutaka" userId="5823aa3506d81940" providerId="LiveId" clId="{2B30104F-FA95-4FF9-AC35-CA612BF1E9AC}" dt="2021-10-10T13:14:05.598" v="531" actId="26606"/>
          <ac:grpSpMkLst>
            <pc:docMk/>
            <pc:sldMk cId="1462572981" sldId="1287748509"/>
            <ac:grpSpMk id="9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4:56.671" v="535" actId="26606"/>
          <ac:grpSpMkLst>
            <pc:docMk/>
            <pc:sldMk cId="1462572981" sldId="1287748509"/>
            <ac:grpSpMk id="13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16:29.645" v="559" actId="26606"/>
          <ac:grpSpMkLst>
            <pc:docMk/>
            <pc:sldMk cId="1462572981" sldId="1287748509"/>
            <ac:grpSpMk id="14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14:05.598" v="531" actId="26606"/>
          <ac:grpSpMkLst>
            <pc:docMk/>
            <pc:sldMk cId="1462572981" sldId="1287748509"/>
            <ac:grpSpMk id="46" creationId="{88D25AED-03FE-496D-84B1-6BD007300A1A}"/>
          </ac:grpSpMkLst>
        </pc:grpChg>
        <pc:grpChg chg="add del">
          <ac:chgData name="MIZUNO Yasutaka" userId="5823aa3506d81940" providerId="LiveId" clId="{2B30104F-FA95-4FF9-AC35-CA612BF1E9AC}" dt="2021-10-10T13:15:00.954" v="537" actId="26606"/>
          <ac:grpSpMkLst>
            <pc:docMk/>
            <pc:sldMk cId="1462572981" sldId="1287748509"/>
            <ac:grpSpMk id="47" creationId="{82FD622D-988E-4643-87EB-6197BAB53893}"/>
          </ac:grpSpMkLst>
        </pc:grpChg>
        <pc:grpChg chg="add del">
          <ac:chgData name="MIZUNO Yasutaka" userId="5823aa3506d81940" providerId="LiveId" clId="{2B30104F-FA95-4FF9-AC35-CA612BF1E9AC}" dt="2021-10-10T13:15:25.099" v="543" actId="26606"/>
          <ac:grpSpMkLst>
            <pc:docMk/>
            <pc:sldMk cId="1462572981" sldId="1287748509"/>
            <ac:grpSpMk id="53" creationId="{48A25454-0DC9-46B6-B384-D91E12BADD78}"/>
          </ac:grpSpMkLst>
        </pc:grpChg>
        <pc:grpChg chg="add del">
          <ac:chgData name="MIZUNO Yasutaka" userId="5823aa3506d81940" providerId="LiveId" clId="{2B30104F-FA95-4FF9-AC35-CA612BF1E9AC}" dt="2021-10-10T13:15:17.659" v="540" actId="26606"/>
          <ac:grpSpMkLst>
            <pc:docMk/>
            <pc:sldMk cId="1462572981" sldId="1287748509"/>
            <ac:grpSpMk id="61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5:25.061" v="542" actId="26606"/>
          <ac:grpSpMkLst>
            <pc:docMk/>
            <pc:sldMk cId="1462572981" sldId="1287748509"/>
            <ac:grpSpMk id="63" creationId="{57B5DC75-1F52-4E9C-9473-841A19CCD663}"/>
          </ac:grpSpMkLst>
        </pc:grpChg>
        <pc:grpChg chg="add del">
          <ac:chgData name="MIZUNO Yasutaka" userId="5823aa3506d81940" providerId="LiveId" clId="{2B30104F-FA95-4FF9-AC35-CA612BF1E9AC}" dt="2021-10-10T13:14:05.578" v="530" actId="26606"/>
          <ac:grpSpMkLst>
            <pc:docMk/>
            <pc:sldMk cId="1462572981" sldId="1287748509"/>
            <ac:grpSpMk id="84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5:17.659" v="540" actId="26606"/>
          <ac:grpSpMkLst>
            <pc:docMk/>
            <pc:sldMk cId="1462572981" sldId="1287748509"/>
            <ac:grpSpMk id="98" creationId="{7CC099DD-8E7F-4878-A418-76859A85E971}"/>
          </ac:grpSpMkLst>
        </pc:grpChg>
        <pc:grpChg chg="add del">
          <ac:chgData name="MIZUNO Yasutaka" userId="5823aa3506d81940" providerId="LiveId" clId="{2B30104F-FA95-4FF9-AC35-CA612BF1E9AC}" dt="2021-10-10T13:14:05.578" v="530" actId="26606"/>
          <ac:grpSpMkLst>
            <pc:docMk/>
            <pc:sldMk cId="1462572981" sldId="1287748509"/>
            <ac:grpSpMk id="121" creationId="{7CC099DD-8E7F-4878-A418-76859A85E971}"/>
          </ac:grpSpMkLst>
        </pc:grpChg>
        <pc:grpChg chg="add del">
          <ac:chgData name="MIZUNO Yasutaka" userId="5823aa3506d81940" providerId="LiveId" clId="{2B30104F-FA95-4FF9-AC35-CA612BF1E9AC}" dt="2021-10-10T13:14:34.216" v="532" actId="700"/>
          <ac:grpSpMkLst>
            <pc:docMk/>
            <pc:sldMk cId="1462572981" sldId="1287748509"/>
            <ac:grpSpMk id="123" creationId="{53499997-BC46-4896-AEA5-37EC629D2291}"/>
          </ac:grpSpMkLst>
        </pc:grpChg>
        <pc:grpChg chg="add del">
          <ac:chgData name="MIZUNO Yasutaka" userId="5823aa3506d81940" providerId="LiveId" clId="{2B30104F-FA95-4FF9-AC35-CA612BF1E9AC}" dt="2021-10-10T13:15:32.237" v="544" actId="700"/>
          <ac:grpSpMkLst>
            <pc:docMk/>
            <pc:sldMk cId="1462572981" sldId="1287748509"/>
            <ac:grpSpMk id="140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5:32.237" v="544" actId="700"/>
          <ac:grpSpMkLst>
            <pc:docMk/>
            <pc:sldMk cId="1462572981" sldId="1287748509"/>
            <ac:grpSpMk id="146" creationId="{015ECF02-0C11-4320-A868-5EC7DD53DEFD}"/>
          </ac:grpSpMkLst>
        </pc:grpChg>
        <pc:grpChg chg="add del">
          <ac:chgData name="MIZUNO Yasutaka" userId="5823aa3506d81940" providerId="LiveId" clId="{2B30104F-FA95-4FF9-AC35-CA612BF1E9AC}" dt="2021-10-10T13:14:34.216" v="532" actId="700"/>
          <ac:grpSpMkLst>
            <pc:docMk/>
            <pc:sldMk cId="1462572981" sldId="1287748509"/>
            <ac:grpSpMk id="156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6:01.540" v="548" actId="26606"/>
          <ac:grpSpMkLst>
            <pc:docMk/>
            <pc:sldMk cId="1462572981" sldId="1287748509"/>
            <ac:grpSpMk id="163" creationId="{27A2371D-E95E-4E2E-ABB9-D6409A537FC6}"/>
          </ac:grpSpMkLst>
        </pc:grpChg>
        <pc:grpChg chg="add del">
          <ac:chgData name="MIZUNO Yasutaka" userId="5823aa3506d81940" providerId="LiveId" clId="{2B30104F-FA95-4FF9-AC35-CA612BF1E9AC}" dt="2021-10-10T13:16:04.791" v="550" actId="26606"/>
          <ac:grpSpMkLst>
            <pc:docMk/>
            <pc:sldMk cId="1462572981" sldId="1287748509"/>
            <ac:grpSpMk id="171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16:08.972" v="552" actId="26606"/>
          <ac:grpSpMkLst>
            <pc:docMk/>
            <pc:sldMk cId="1462572981" sldId="1287748509"/>
            <ac:grpSpMk id="179" creationId="{82FD622D-988E-4643-87EB-6197BAB53893}"/>
          </ac:grpSpMkLst>
        </pc:grpChg>
        <pc:grpChg chg="add del">
          <ac:chgData name="MIZUNO Yasutaka" userId="5823aa3506d81940" providerId="LiveId" clId="{2B30104F-FA95-4FF9-AC35-CA612BF1E9AC}" dt="2021-10-10T13:16:16.258" v="554" actId="26606"/>
          <ac:grpSpMkLst>
            <pc:docMk/>
            <pc:sldMk cId="1462572981" sldId="1287748509"/>
            <ac:grpSpMk id="187" creationId="{48A25454-0DC9-46B6-B384-D91E12BADD78}"/>
          </ac:grpSpMkLst>
        </pc:grpChg>
        <pc:grpChg chg="add del">
          <ac:chgData name="MIZUNO Yasutaka" userId="5823aa3506d81940" providerId="LiveId" clId="{2B30104F-FA95-4FF9-AC35-CA612BF1E9AC}" dt="2021-10-10T13:16:24.238" v="556" actId="26606"/>
          <ac:grpSpMkLst>
            <pc:docMk/>
            <pc:sldMk cId="1462572981" sldId="1287748509"/>
            <ac:grpSpMk id="195" creationId="{117B0BF7-CBF3-4C3A-B491-0CEF7B7C1EC2}"/>
          </ac:grpSpMkLst>
        </pc:grpChg>
        <pc:grpChg chg="add del">
          <ac:chgData name="MIZUNO Yasutaka" userId="5823aa3506d81940" providerId="LiveId" clId="{2B30104F-FA95-4FF9-AC35-CA612BF1E9AC}" dt="2021-10-10T13:16:29.619" v="558" actId="26606"/>
          <ac:grpSpMkLst>
            <pc:docMk/>
            <pc:sldMk cId="1462572981" sldId="1287748509"/>
            <ac:grpSpMk id="203" creationId="{27A2371D-E95E-4E2E-ABB9-D6409A537FC6}"/>
          </ac:grpSpMkLst>
        </pc:grpChg>
        <pc:grpChg chg="add">
          <ac:chgData name="MIZUNO Yasutaka" userId="5823aa3506d81940" providerId="LiveId" clId="{2B30104F-FA95-4FF9-AC35-CA612BF1E9AC}" dt="2021-10-10T13:16:29.645" v="559" actId="26606"/>
          <ac:grpSpMkLst>
            <pc:docMk/>
            <pc:sldMk cId="1462572981" sldId="1287748509"/>
            <ac:grpSpMk id="211" creationId="{4D431671-5191-4947-8899-E90505A70426}"/>
          </ac:grpSpMkLst>
        </pc:grpChg>
        <pc:graphicFrameChg chg="add mod ord modGraphic">
          <ac:chgData name="MIZUNO Yasutaka" userId="5823aa3506d81940" providerId="LiveId" clId="{2B30104F-FA95-4FF9-AC35-CA612BF1E9AC}" dt="2021-10-10T13:16:29.645" v="559" actId="26606"/>
          <ac:graphicFrameMkLst>
            <pc:docMk/>
            <pc:sldMk cId="1462572981" sldId="1287748509"/>
            <ac:graphicFrameMk id="155" creationId="{1F5F0EB8-9149-4F76-87C5-21FA2E29526C}"/>
          </ac:graphicFrameMkLst>
        </pc:graphicFrameChg>
        <pc:picChg chg="add mod ord">
          <ac:chgData name="MIZUNO Yasutaka" userId="5823aa3506d81940" providerId="LiveId" clId="{2B30104F-FA95-4FF9-AC35-CA612BF1E9AC}" dt="2021-10-10T13:16:29.645" v="559" actId="26606"/>
          <ac:picMkLst>
            <pc:docMk/>
            <pc:sldMk cId="1462572981" sldId="1287748509"/>
            <ac:picMk id="5" creationId="{92365FC3-6EAE-49F5-B1CE-41819AA02C6F}"/>
          </ac:picMkLst>
        </pc:picChg>
      </pc:sldChg>
      <pc:sldChg chg="addSp modSp new del mod setBg">
        <pc:chgData name="MIZUNO Yasutaka" userId="5823aa3506d81940" providerId="LiveId" clId="{2B30104F-FA95-4FF9-AC35-CA612BF1E9AC}" dt="2021-10-10T13:18:17.406" v="637" actId="2696"/>
        <pc:sldMkLst>
          <pc:docMk/>
          <pc:sldMk cId="1889402418" sldId="1287748510"/>
        </pc:sldMkLst>
        <pc:spChg chg="mod">
          <ac:chgData name="MIZUNO Yasutaka" userId="5823aa3506d81940" providerId="LiveId" clId="{2B30104F-FA95-4FF9-AC35-CA612BF1E9AC}" dt="2021-10-10T13:17:10.132" v="567" actId="26606"/>
          <ac:spMkLst>
            <pc:docMk/>
            <pc:sldMk cId="1889402418" sldId="1287748510"/>
            <ac:spMk id="2" creationId="{D39F84EB-F1E2-4A92-8858-CD46198BB08C}"/>
          </ac:spMkLst>
        </pc:spChg>
        <pc:spChg chg="mod">
          <ac:chgData name="MIZUNO Yasutaka" userId="5823aa3506d81940" providerId="LiveId" clId="{2B30104F-FA95-4FF9-AC35-CA612BF1E9AC}" dt="2021-10-10T13:17:10.132" v="567" actId="26606"/>
          <ac:spMkLst>
            <pc:docMk/>
            <pc:sldMk cId="1889402418" sldId="1287748510"/>
            <ac:spMk id="3" creationId="{7C7E67FF-B57C-4BD6-9662-AC4A201945BF}"/>
          </ac:spMkLst>
        </pc:spChg>
        <pc:spChg chg="add">
          <ac:chgData name="MIZUNO Yasutaka" userId="5823aa3506d81940" providerId="LiveId" clId="{2B30104F-FA95-4FF9-AC35-CA612BF1E9AC}" dt="2021-10-10T13:17:10.132" v="567" actId="26606"/>
          <ac:spMkLst>
            <pc:docMk/>
            <pc:sldMk cId="1889402418" sldId="1287748510"/>
            <ac:spMk id="42" creationId="{2437C4A8-8E3A-4ADA-93B9-64737CE1ABB1}"/>
          </ac:spMkLst>
        </pc:spChg>
        <pc:spChg chg="add">
          <ac:chgData name="MIZUNO Yasutaka" userId="5823aa3506d81940" providerId="LiveId" clId="{2B30104F-FA95-4FF9-AC35-CA612BF1E9AC}" dt="2021-10-10T13:17:10.132" v="567" actId="26606"/>
          <ac:spMkLst>
            <pc:docMk/>
            <pc:sldMk cId="1889402418" sldId="1287748510"/>
            <ac:spMk id="44" creationId="{4E1EF4E8-5513-4BF5-BC41-04645281C672}"/>
          </ac:spMkLst>
        </pc:spChg>
        <pc:spChg chg="add">
          <ac:chgData name="MIZUNO Yasutaka" userId="5823aa3506d81940" providerId="LiveId" clId="{2B30104F-FA95-4FF9-AC35-CA612BF1E9AC}" dt="2021-10-10T13:17:10.132" v="567" actId="26606"/>
          <ac:spMkLst>
            <pc:docMk/>
            <pc:sldMk cId="1889402418" sldId="1287748510"/>
            <ac:spMk id="79" creationId="{00FA6579-9606-4A7A-8519-FBED9C6FAA91}"/>
          </ac:spMkLst>
        </pc:spChg>
        <pc:grpChg chg="add">
          <ac:chgData name="MIZUNO Yasutaka" userId="5823aa3506d81940" providerId="LiveId" clId="{2B30104F-FA95-4FF9-AC35-CA612BF1E9AC}" dt="2021-10-10T13:17:10.132" v="567" actId="26606"/>
          <ac:grpSpMkLst>
            <pc:docMk/>
            <pc:sldMk cId="1889402418" sldId="1287748510"/>
            <ac:grpSpMk id="9" creationId="{748618E9-EE2D-4864-9EEE-58939BD4FBBA}"/>
          </ac:grpSpMkLst>
        </pc:grpChg>
        <pc:grpChg chg="add">
          <ac:chgData name="MIZUNO Yasutaka" userId="5823aa3506d81940" providerId="LiveId" clId="{2B30104F-FA95-4FF9-AC35-CA612BF1E9AC}" dt="2021-10-10T13:17:10.132" v="567" actId="26606"/>
          <ac:grpSpMkLst>
            <pc:docMk/>
            <pc:sldMk cId="1889402418" sldId="1287748510"/>
            <ac:grpSpMk id="46" creationId="{0854B02B-0B9C-4F1C-AA77-810192994456}"/>
          </ac:grpSpMkLst>
        </pc:grpChg>
        <pc:picChg chg="add">
          <ac:chgData name="MIZUNO Yasutaka" userId="5823aa3506d81940" providerId="LiveId" clId="{2B30104F-FA95-4FF9-AC35-CA612BF1E9AC}" dt="2021-10-10T13:17:10.132" v="567" actId="26606"/>
          <ac:picMkLst>
            <pc:docMk/>
            <pc:sldMk cId="1889402418" sldId="1287748510"/>
            <ac:picMk id="5" creationId="{0A3D7A72-24C0-43E9-B762-A2D19B7EA24B}"/>
          </ac:picMkLst>
        </pc:picChg>
      </pc:sldChg>
      <pc:sldChg chg="addSp delSp modSp new mod setBg">
        <pc:chgData name="MIZUNO Yasutaka" userId="5823aa3506d81940" providerId="LiveId" clId="{2B30104F-FA95-4FF9-AC35-CA612BF1E9AC}" dt="2021-10-10T13:18:43.237" v="644" actId="26606"/>
        <pc:sldMkLst>
          <pc:docMk/>
          <pc:sldMk cId="355090410" sldId="1287748511"/>
        </pc:sldMkLst>
        <pc:spChg chg="mod ord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2" creationId="{992DEAB9-68B0-4B6D-ACC5-AEF79F361386}"/>
          </ac:spMkLst>
        </pc:spChg>
        <pc:spChg chg="mod ord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3" creationId="{433F4359-4230-49A3-A126-5A16FC6F701C}"/>
          </ac:spMkLst>
        </pc:spChg>
        <pc:spChg chg="add del">
          <ac:chgData name="MIZUNO Yasutaka" userId="5823aa3506d81940" providerId="LiveId" clId="{2B30104F-FA95-4FF9-AC35-CA612BF1E9AC}" dt="2021-10-10T13:17:48.553" v="635" actId="26606"/>
          <ac:spMkLst>
            <pc:docMk/>
            <pc:sldMk cId="355090410" sldId="1287748511"/>
            <ac:spMk id="42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7:48.553" v="635" actId="26606"/>
          <ac:spMkLst>
            <pc:docMk/>
            <pc:sldMk cId="355090410" sldId="1287748511"/>
            <ac:spMk id="44" creationId="{D0A348B8-3F2F-474A-A276-9C90661762B0}"/>
          </ac:spMkLst>
        </pc:spChg>
        <pc:spChg chg="add del">
          <ac:chgData name="MIZUNO Yasutaka" userId="5823aa3506d81940" providerId="LiveId" clId="{2B30104F-FA95-4FF9-AC35-CA612BF1E9AC}" dt="2021-10-10T13:17:48.553" v="635" actId="26606"/>
          <ac:spMkLst>
            <pc:docMk/>
            <pc:sldMk cId="355090410" sldId="1287748511"/>
            <ac:spMk id="79" creationId="{8606225D-3AFB-411A-A409-9199957FC936}"/>
          </ac:spMkLst>
        </pc:spChg>
        <pc:spChg chg="add del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117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119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154" creationId="{445FE972-3FD1-42A0-917A-5FC226BB7D2A}"/>
          </ac:spMkLst>
        </pc:spChg>
        <pc:spChg chg="add del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192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194" creationId="{A173122F-D466-4F08-90FA-0038F7AC214A}"/>
          </ac:spMkLst>
        </pc:spChg>
        <pc:spChg chg="add del">
          <ac:chgData name="MIZUNO Yasutaka" userId="5823aa3506d81940" providerId="LiveId" clId="{2B30104F-FA95-4FF9-AC35-CA612BF1E9AC}" dt="2021-10-10T13:18:43.237" v="644" actId="26606"/>
          <ac:spMkLst>
            <pc:docMk/>
            <pc:sldMk cId="355090410" sldId="1287748511"/>
            <ac:spMk id="229" creationId="{32E7E0D0-E5CD-42C4-B460-9E83C672F2FD}"/>
          </ac:spMkLst>
        </pc:spChg>
        <pc:grpChg chg="add del">
          <ac:chgData name="MIZUNO Yasutaka" userId="5823aa3506d81940" providerId="LiveId" clId="{2B30104F-FA95-4FF9-AC35-CA612BF1E9AC}" dt="2021-10-10T13:17:48.553" v="635" actId="26606"/>
          <ac:grpSpMkLst>
            <pc:docMk/>
            <pc:sldMk cId="355090410" sldId="1287748511"/>
            <ac:grpSpMk id="9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7:48.553" v="635" actId="26606"/>
          <ac:grpSpMkLst>
            <pc:docMk/>
            <pc:sldMk cId="355090410" sldId="1287748511"/>
            <ac:grpSpMk id="46" creationId="{46400ECE-9877-489B-9D66-A71DE0575CF3}"/>
          </ac:grpSpMkLst>
        </pc:grpChg>
        <pc:grpChg chg="add del">
          <ac:chgData name="MIZUNO Yasutaka" userId="5823aa3506d81940" providerId="LiveId" clId="{2B30104F-FA95-4FF9-AC35-CA612BF1E9AC}" dt="2021-10-10T13:18:43.237" v="644" actId="26606"/>
          <ac:grpSpMkLst>
            <pc:docMk/>
            <pc:sldMk cId="355090410" sldId="1287748511"/>
            <ac:grpSpMk id="84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8:43.237" v="644" actId="26606"/>
          <ac:grpSpMkLst>
            <pc:docMk/>
            <pc:sldMk cId="355090410" sldId="1287748511"/>
            <ac:grpSpMk id="121" creationId="{4A1F22E2-9813-4EBC-A701-AAAA6ED15D72}"/>
          </ac:grpSpMkLst>
        </pc:grpChg>
        <pc:grpChg chg="add del">
          <ac:chgData name="MIZUNO Yasutaka" userId="5823aa3506d81940" providerId="LiveId" clId="{2B30104F-FA95-4FF9-AC35-CA612BF1E9AC}" dt="2021-10-10T13:18:43.237" v="644" actId="26606"/>
          <ac:grpSpMkLst>
            <pc:docMk/>
            <pc:sldMk cId="355090410" sldId="1287748511"/>
            <ac:grpSpMk id="159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8:43.237" v="644" actId="26606"/>
          <ac:grpSpMkLst>
            <pc:docMk/>
            <pc:sldMk cId="355090410" sldId="1287748511"/>
            <ac:grpSpMk id="196" creationId="{D9CF3400-712B-4A54-AA97-63691A14E6E1}"/>
          </ac:grpSpMkLst>
        </pc:grpChg>
        <pc:picChg chg="add mod">
          <ac:chgData name="MIZUNO Yasutaka" userId="5823aa3506d81940" providerId="LiveId" clId="{2B30104F-FA95-4FF9-AC35-CA612BF1E9AC}" dt="2021-10-10T13:18:43.237" v="644" actId="26606"/>
          <ac:picMkLst>
            <pc:docMk/>
            <pc:sldMk cId="355090410" sldId="1287748511"/>
            <ac:picMk id="5" creationId="{C767CD02-17DA-4653-B16F-7EEE6F9323DF}"/>
          </ac:picMkLst>
        </pc:picChg>
        <pc:picChg chg="add mod">
          <ac:chgData name="MIZUNO Yasutaka" userId="5823aa3506d81940" providerId="LiveId" clId="{2B30104F-FA95-4FF9-AC35-CA612BF1E9AC}" dt="2021-10-10T13:18:43.237" v="644" actId="26606"/>
          <ac:picMkLst>
            <pc:docMk/>
            <pc:sldMk cId="355090410" sldId="1287748511"/>
            <ac:picMk id="153" creationId="{0914E906-9480-476D-AC92-1C03AEDEF20D}"/>
          </ac:picMkLst>
        </pc:picChg>
      </pc:sldChg>
      <pc:sldChg chg="addSp delSp modSp new del mod setBg">
        <pc:chgData name="MIZUNO Yasutaka" userId="5823aa3506d81940" providerId="LiveId" clId="{2B30104F-FA95-4FF9-AC35-CA612BF1E9AC}" dt="2021-10-10T13:17:04.146" v="566" actId="2696"/>
        <pc:sldMkLst>
          <pc:docMk/>
          <pc:sldMk cId="1937393859" sldId="1287748511"/>
        </pc:sldMkLst>
        <pc:spChg chg="mod">
          <ac:chgData name="MIZUNO Yasutaka" userId="5823aa3506d81940" providerId="LiveId" clId="{2B30104F-FA95-4FF9-AC35-CA612BF1E9AC}" dt="2021-10-10T13:16:58.031" v="565" actId="26606"/>
          <ac:spMkLst>
            <pc:docMk/>
            <pc:sldMk cId="1937393859" sldId="1287748511"/>
            <ac:spMk id="2" creationId="{0575CAD4-6880-4C3D-B892-6D586F3C8FD5}"/>
          </ac:spMkLst>
        </pc:spChg>
        <pc:spChg chg="mod">
          <ac:chgData name="MIZUNO Yasutaka" userId="5823aa3506d81940" providerId="LiveId" clId="{2B30104F-FA95-4FF9-AC35-CA612BF1E9AC}" dt="2021-10-10T13:16:58.031" v="565" actId="26606"/>
          <ac:spMkLst>
            <pc:docMk/>
            <pc:sldMk cId="1937393859" sldId="1287748511"/>
            <ac:spMk id="3" creationId="{03F09C1D-17D9-4905-AE7C-04DA49170162}"/>
          </ac:spMkLst>
        </pc:spChg>
        <pc:spChg chg="add del">
          <ac:chgData name="MIZUNO Yasutaka" userId="5823aa3506d81940" providerId="LiveId" clId="{2B30104F-FA95-4FF9-AC35-CA612BF1E9AC}" dt="2021-10-10T13:16:58.010" v="564" actId="26606"/>
          <ac:spMkLst>
            <pc:docMk/>
            <pc:sldMk cId="1937393859" sldId="1287748511"/>
            <ac:spMk id="42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6:58.010" v="564" actId="26606"/>
          <ac:spMkLst>
            <pc:docMk/>
            <pc:sldMk cId="1937393859" sldId="1287748511"/>
            <ac:spMk id="44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3:16:58.010" v="564" actId="26606"/>
          <ac:spMkLst>
            <pc:docMk/>
            <pc:sldMk cId="1937393859" sldId="1287748511"/>
            <ac:spMk id="46" creationId="{D22FBD32-C88A-4C1D-BC76-613A93944B72}"/>
          </ac:spMkLst>
        </pc:spChg>
        <pc:spChg chg="add">
          <ac:chgData name="MIZUNO Yasutaka" userId="5823aa3506d81940" providerId="LiveId" clId="{2B30104F-FA95-4FF9-AC35-CA612BF1E9AC}" dt="2021-10-10T13:16:58.031" v="565" actId="26606"/>
          <ac:spMkLst>
            <pc:docMk/>
            <pc:sldMk cId="1937393859" sldId="1287748511"/>
            <ac:spMk id="79" creationId="{A7050958-138C-4DA8-9DF5-1A9D65C19168}"/>
          </ac:spMkLst>
        </pc:spChg>
        <pc:spChg chg="add">
          <ac:chgData name="MIZUNO Yasutaka" userId="5823aa3506d81940" providerId="LiveId" clId="{2B30104F-FA95-4FF9-AC35-CA612BF1E9AC}" dt="2021-10-10T13:16:58.031" v="565" actId="26606"/>
          <ac:spMkLst>
            <pc:docMk/>
            <pc:sldMk cId="1937393859" sldId="1287748511"/>
            <ac:spMk id="82" creationId="{2437C4A8-8E3A-4ADA-93B9-64737CE1ABB1}"/>
          </ac:spMkLst>
        </pc:spChg>
        <pc:spChg chg="add">
          <ac:chgData name="MIZUNO Yasutaka" userId="5823aa3506d81940" providerId="LiveId" clId="{2B30104F-FA95-4FF9-AC35-CA612BF1E9AC}" dt="2021-10-10T13:16:58.031" v="565" actId="26606"/>
          <ac:spMkLst>
            <pc:docMk/>
            <pc:sldMk cId="1937393859" sldId="1287748511"/>
            <ac:spMk id="83" creationId="{BA6285CA-6AFA-4F27-AFB5-1B32CDE09B1A}"/>
          </ac:spMkLst>
        </pc:spChg>
        <pc:grpChg chg="add del">
          <ac:chgData name="MIZUNO Yasutaka" userId="5823aa3506d81940" providerId="LiveId" clId="{2B30104F-FA95-4FF9-AC35-CA612BF1E9AC}" dt="2021-10-10T13:16:58.010" v="564" actId="26606"/>
          <ac:grpSpMkLst>
            <pc:docMk/>
            <pc:sldMk cId="1937393859" sldId="1287748511"/>
            <ac:grpSpMk id="9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16:58.010" v="564" actId="26606"/>
          <ac:grpSpMkLst>
            <pc:docMk/>
            <pc:sldMk cId="1937393859" sldId="1287748511"/>
            <ac:grpSpMk id="48" creationId="{53499997-BC46-4896-AEA5-37EC629D2291}"/>
          </ac:grpSpMkLst>
        </pc:grpChg>
        <pc:grpChg chg="add">
          <ac:chgData name="MIZUNO Yasutaka" userId="5823aa3506d81940" providerId="LiveId" clId="{2B30104F-FA95-4FF9-AC35-CA612BF1E9AC}" dt="2021-10-10T13:16:58.031" v="565" actId="26606"/>
          <ac:grpSpMkLst>
            <pc:docMk/>
            <pc:sldMk cId="1937393859" sldId="1287748511"/>
            <ac:grpSpMk id="81" creationId="{748618E9-EE2D-4864-9EEE-58939BD4FBBA}"/>
          </ac:grpSpMkLst>
        </pc:grpChg>
        <pc:grpChg chg="add">
          <ac:chgData name="MIZUNO Yasutaka" userId="5823aa3506d81940" providerId="LiveId" clId="{2B30104F-FA95-4FF9-AC35-CA612BF1E9AC}" dt="2021-10-10T13:16:58.031" v="565" actId="26606"/>
          <ac:grpSpMkLst>
            <pc:docMk/>
            <pc:sldMk cId="1937393859" sldId="1287748511"/>
            <ac:grpSpMk id="84" creationId="{7CC099DD-8E7F-4878-A418-76859A85E971}"/>
          </ac:grpSpMkLst>
        </pc:grpChg>
        <pc:picChg chg="add del">
          <ac:chgData name="MIZUNO Yasutaka" userId="5823aa3506d81940" providerId="LiveId" clId="{2B30104F-FA95-4FF9-AC35-CA612BF1E9AC}" dt="2021-10-10T13:16:58.010" v="564" actId="26606"/>
          <ac:picMkLst>
            <pc:docMk/>
            <pc:sldMk cId="1937393859" sldId="1287748511"/>
            <ac:picMk id="5" creationId="{D7A22B7E-C751-44E2-A7F6-210AEF40A1A2}"/>
          </ac:picMkLst>
        </pc:picChg>
        <pc:picChg chg="add">
          <ac:chgData name="MIZUNO Yasutaka" userId="5823aa3506d81940" providerId="LiveId" clId="{2B30104F-FA95-4FF9-AC35-CA612BF1E9AC}" dt="2021-10-10T13:16:58.031" v="565" actId="26606"/>
          <ac:picMkLst>
            <pc:docMk/>
            <pc:sldMk cId="1937393859" sldId="1287748511"/>
            <ac:picMk id="86" creationId="{D610AB60-8617-4600-9C68-555A03EA5BB1}"/>
          </ac:picMkLst>
        </pc:picChg>
      </pc:sldChg>
      <pc:sldChg chg="addSp delSp modSp new mod setBg modClrScheme setClrOvrMap delDesignElem chgLayout">
        <pc:chgData name="MIZUNO Yasutaka" userId="5823aa3506d81940" providerId="LiveId" clId="{2B30104F-FA95-4FF9-AC35-CA612BF1E9AC}" dt="2021-10-10T13:50:46.265" v="901" actId="113"/>
        <pc:sldMkLst>
          <pc:docMk/>
          <pc:sldMk cId="3621175971" sldId="1287748512"/>
        </pc:sldMkLst>
        <pc:spChg chg="add del mod ord">
          <ac:chgData name="MIZUNO Yasutaka" userId="5823aa3506d81940" providerId="LiveId" clId="{2B30104F-FA95-4FF9-AC35-CA612BF1E9AC}" dt="2021-10-10T13:19:04.288" v="647" actId="700"/>
          <ac:spMkLst>
            <pc:docMk/>
            <pc:sldMk cId="3621175971" sldId="1287748512"/>
            <ac:spMk id="2" creationId="{DF568317-8F6B-4771-A52C-78D2AD356D8F}"/>
          </ac:spMkLst>
        </pc:spChg>
        <pc:spChg chg="add del mod ord">
          <ac:chgData name="MIZUNO Yasutaka" userId="5823aa3506d81940" providerId="LiveId" clId="{2B30104F-FA95-4FF9-AC35-CA612BF1E9AC}" dt="2021-10-10T13:19:04.288" v="647" actId="700"/>
          <ac:spMkLst>
            <pc:docMk/>
            <pc:sldMk cId="3621175971" sldId="1287748512"/>
            <ac:spMk id="3" creationId="{083D4E6B-0DAD-4DAD-A021-51DFB3A59ADC}"/>
          </ac:spMkLst>
        </pc:spChg>
        <pc:spChg chg="add del mod ord">
          <ac:chgData name="MIZUNO Yasutaka" userId="5823aa3506d81940" providerId="LiveId" clId="{2B30104F-FA95-4FF9-AC35-CA612BF1E9AC}" dt="2021-10-10T13:19:21.866" v="649" actId="700"/>
          <ac:spMkLst>
            <pc:docMk/>
            <pc:sldMk cId="3621175971" sldId="1287748512"/>
            <ac:spMk id="4" creationId="{8FA6C6C1-43F4-4E6C-A80B-E390E255B030}"/>
          </ac:spMkLst>
        </pc:spChg>
        <pc:spChg chg="add del mod ord">
          <ac:chgData name="MIZUNO Yasutaka" userId="5823aa3506d81940" providerId="LiveId" clId="{2B30104F-FA95-4FF9-AC35-CA612BF1E9AC}" dt="2021-10-10T13:19:21.866" v="649" actId="700"/>
          <ac:spMkLst>
            <pc:docMk/>
            <pc:sldMk cId="3621175971" sldId="1287748512"/>
            <ac:spMk id="5" creationId="{C7D6ED5E-A697-4BBD-A577-8F09433117BA}"/>
          </ac:spMkLst>
        </pc:spChg>
        <pc:spChg chg="add mod ord">
          <ac:chgData name="MIZUNO Yasutaka" userId="5823aa3506d81940" providerId="LiveId" clId="{2B30104F-FA95-4FF9-AC35-CA612BF1E9AC}" dt="2021-10-10T13:50:18.972" v="896" actId="26606"/>
          <ac:spMkLst>
            <pc:docMk/>
            <pc:sldMk cId="3621175971" sldId="1287748512"/>
            <ac:spMk id="6" creationId="{F1D8705A-E033-4D31-80F6-658B3F1D7DB7}"/>
          </ac:spMkLst>
        </pc:spChg>
        <pc:spChg chg="add del mod ord">
          <ac:chgData name="MIZUNO Yasutaka" userId="5823aa3506d81940" providerId="LiveId" clId="{2B30104F-FA95-4FF9-AC35-CA612BF1E9AC}" dt="2021-10-10T13:20:03.274" v="684" actId="26606"/>
          <ac:spMkLst>
            <pc:docMk/>
            <pc:sldMk cId="3621175971" sldId="1287748512"/>
            <ac:spMk id="8" creationId="{5C4004E6-FE89-4324-B4AC-53B8C8202AA6}"/>
          </ac:spMkLst>
        </pc:spChg>
        <pc:spChg chg="add del">
          <ac:chgData name="MIZUNO Yasutaka" userId="5823aa3506d81940" providerId="LiveId" clId="{2B30104F-FA95-4FF9-AC35-CA612BF1E9AC}" dt="2021-10-10T13:20:25.655" v="687" actId="26606"/>
          <ac:spMkLst>
            <pc:docMk/>
            <pc:sldMk cId="3621175971" sldId="1287748512"/>
            <ac:spMk id="9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20:03.274" v="684" actId="26606"/>
          <ac:spMkLst>
            <pc:docMk/>
            <pc:sldMk cId="3621175971" sldId="1287748512"/>
            <ac:spMk id="13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0:03.274" v="684" actId="26606"/>
          <ac:spMkLst>
            <pc:docMk/>
            <pc:sldMk cId="3621175971" sldId="1287748512"/>
            <ac:spMk id="14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19:21.866" v="649" actId="700"/>
          <ac:spMkLst>
            <pc:docMk/>
            <pc:sldMk cId="3621175971" sldId="1287748512"/>
            <ac:spMk id="44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20:40.319" v="691" actId="26606"/>
          <ac:spMkLst>
            <pc:docMk/>
            <pc:sldMk cId="3621175971" sldId="1287748512"/>
            <ac:spMk id="45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19:21.866" v="649" actId="700"/>
          <ac:spMkLst>
            <pc:docMk/>
            <pc:sldMk cId="3621175971" sldId="1287748512"/>
            <ac:spMk id="46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3:20:40.319" v="691" actId="26606"/>
          <ac:spMkLst>
            <pc:docMk/>
            <pc:sldMk cId="3621175971" sldId="1287748512"/>
            <ac:spMk id="47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3:20:25.655" v="687" actId="26606"/>
          <ac:spMkLst>
            <pc:docMk/>
            <pc:sldMk cId="3621175971" sldId="1287748512"/>
            <ac:spMk id="49" creationId="{4CB47DB7-904B-416E-8C82-41DA194E038B}"/>
          </ac:spMkLst>
        </pc:spChg>
        <pc:spChg chg="add del">
          <ac:chgData name="MIZUNO Yasutaka" userId="5823aa3506d81940" providerId="LiveId" clId="{2B30104F-FA95-4FF9-AC35-CA612BF1E9AC}" dt="2021-10-10T13:20:25.655" v="687" actId="26606"/>
          <ac:spMkLst>
            <pc:docMk/>
            <pc:sldMk cId="3621175971" sldId="1287748512"/>
            <ac:spMk id="51" creationId="{A953EA82-7BC4-43B3-9DEF-2103987B238A}"/>
          </ac:spMkLst>
        </pc:spChg>
        <pc:spChg chg="add del">
          <ac:chgData name="MIZUNO Yasutaka" userId="5823aa3506d81940" providerId="LiveId" clId="{2B30104F-FA95-4FF9-AC35-CA612BF1E9AC}" dt="2021-10-10T13:20:30.070" v="689" actId="26606"/>
          <ac:spMkLst>
            <pc:docMk/>
            <pc:sldMk cId="3621175971" sldId="1287748512"/>
            <ac:spMk id="53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0:30.070" v="689" actId="26606"/>
          <ac:spMkLst>
            <pc:docMk/>
            <pc:sldMk cId="3621175971" sldId="1287748512"/>
            <ac:spMk id="57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20:30.070" v="689" actId="26606"/>
          <ac:spMkLst>
            <pc:docMk/>
            <pc:sldMk cId="3621175971" sldId="1287748512"/>
            <ac:spMk id="58" creationId="{30861126-FD3A-4D5D-83A9-2C507B7C05BB}"/>
          </ac:spMkLst>
        </pc:spChg>
        <pc:spChg chg="add del">
          <ac:chgData name="MIZUNO Yasutaka" userId="5823aa3506d81940" providerId="LiveId" clId="{2B30104F-FA95-4FF9-AC35-CA612BF1E9AC}" dt="2021-10-10T13:19:21.866" v="649" actId="700"/>
          <ac:spMkLst>
            <pc:docMk/>
            <pc:sldMk cId="3621175971" sldId="1287748512"/>
            <ac:spMk id="81" creationId="{445FE972-3FD1-42A0-917A-5FC226BB7D2A}"/>
          </ac:spMkLst>
        </pc:spChg>
        <pc:spChg chg="add del">
          <ac:chgData name="MIZUNO Yasutaka" userId="5823aa3506d81940" providerId="LiveId" clId="{2B30104F-FA95-4FF9-AC35-CA612BF1E9AC}" dt="2021-10-10T13:20:40.319" v="691" actId="26606"/>
          <ac:spMkLst>
            <pc:docMk/>
            <pc:sldMk cId="3621175971" sldId="1287748512"/>
            <ac:spMk id="82" creationId="{445FE972-3FD1-42A0-917A-5FC226BB7D2A}"/>
          </ac:spMkLst>
        </pc:spChg>
        <pc:spChg chg="add del">
          <ac:chgData name="MIZUNO Yasutaka" userId="5823aa3506d81940" providerId="LiveId" clId="{2B30104F-FA95-4FF9-AC35-CA612BF1E9AC}" dt="2021-10-10T13:20:08.708" v="685" actId="700"/>
          <ac:spMkLst>
            <pc:docMk/>
            <pc:sldMk cId="3621175971" sldId="1287748512"/>
            <ac:spMk id="83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0T13:20:08.708" v="685" actId="700"/>
          <ac:spMkLst>
            <pc:docMk/>
            <pc:sldMk cId="3621175971" sldId="1287748512"/>
            <ac:spMk id="85" creationId="{4E1EF4E8-5513-4BF5-BC41-04645281C672}"/>
          </ac:spMkLst>
        </pc:spChg>
        <pc:spChg chg="add del">
          <ac:chgData name="MIZUNO Yasutaka" userId="5823aa3506d81940" providerId="LiveId" clId="{2B30104F-FA95-4FF9-AC35-CA612BF1E9AC}" dt="2021-10-10T13:20:08.708" v="685" actId="700"/>
          <ac:spMkLst>
            <pc:docMk/>
            <pc:sldMk cId="3621175971" sldId="1287748512"/>
            <ac:spMk id="87" creationId="{D22FBD32-C88A-4C1D-BC76-613A93944B72}"/>
          </ac:spMkLst>
        </pc:spChg>
        <pc:spChg chg="add del">
          <ac:chgData name="MIZUNO Yasutaka" userId="5823aa3506d81940" providerId="LiveId" clId="{2B30104F-FA95-4FF9-AC35-CA612BF1E9AC}" dt="2021-10-10T13:20:48.018" v="692" actId="1032"/>
          <ac:spMkLst>
            <pc:docMk/>
            <pc:sldMk cId="3621175971" sldId="1287748512"/>
            <ac:spMk id="101" creationId="{52F17DE6-246B-448D-A5EE-AE75D185587E}"/>
          </ac:spMkLst>
        </pc:spChg>
        <pc:spChg chg="add del">
          <ac:chgData name="MIZUNO Yasutaka" userId="5823aa3506d81940" providerId="LiveId" clId="{2B30104F-FA95-4FF9-AC35-CA612BF1E9AC}" dt="2021-10-10T13:49:47.270" v="883" actId="26606"/>
          <ac:spMkLst>
            <pc:docMk/>
            <pc:sldMk cId="3621175971" sldId="1287748512"/>
            <ac:spMk id="103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1:13.717" v="699" actId="26606"/>
          <ac:spMkLst>
            <pc:docMk/>
            <pc:sldMk cId="3621175971" sldId="1287748512"/>
            <ac:spMk id="104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1:13.717" v="699" actId="26606"/>
          <ac:spMkLst>
            <pc:docMk/>
            <pc:sldMk cId="3621175971" sldId="1287748512"/>
            <ac:spMk id="139" creationId="{E6EB8E89-B39B-4271-9D20-17C3D1CB8509}"/>
          </ac:spMkLst>
        </pc:spChg>
        <pc:spChg chg="add del">
          <ac:chgData name="MIZUNO Yasutaka" userId="5823aa3506d81940" providerId="LiveId" clId="{2B30104F-FA95-4FF9-AC35-CA612BF1E9AC}" dt="2021-10-10T13:49:53.963" v="885" actId="26606"/>
          <ac:spMkLst>
            <pc:docMk/>
            <pc:sldMk cId="3621175971" sldId="1287748512"/>
            <ac:spMk id="140" creationId="{BEAC0A80-07D3-49CB-87C3-BC34F219DFF7}"/>
          </ac:spMkLst>
        </pc:spChg>
        <pc:spChg chg="add del mod">
          <ac:chgData name="MIZUNO Yasutaka" userId="5823aa3506d81940" providerId="LiveId" clId="{2B30104F-FA95-4FF9-AC35-CA612BF1E9AC}" dt="2021-10-10T13:48:32.461" v="825" actId="21"/>
          <ac:spMkLst>
            <pc:docMk/>
            <pc:sldMk cId="3621175971" sldId="1287748512"/>
            <ac:spMk id="141" creationId="{120E8BC4-2449-4124-933A-39EF7107B8B9}"/>
          </ac:spMkLst>
        </pc:spChg>
        <pc:spChg chg="add del">
          <ac:chgData name="MIZUNO Yasutaka" userId="5823aa3506d81940" providerId="LiveId" clId="{2B30104F-FA95-4FF9-AC35-CA612BF1E9AC}" dt="2021-10-10T13:21:03.206" v="694" actId="26606"/>
          <ac:spMkLst>
            <pc:docMk/>
            <pc:sldMk cId="3621175971" sldId="1287748512"/>
            <ac:spMk id="144" creationId="{1C582B07-D0F0-4B6B-A5D9-D2F192CB3A4E}"/>
          </ac:spMkLst>
        </pc:spChg>
        <pc:spChg chg="add del mod">
          <ac:chgData name="MIZUNO Yasutaka" userId="5823aa3506d81940" providerId="LiveId" clId="{2B30104F-FA95-4FF9-AC35-CA612BF1E9AC}" dt="2021-10-10T13:48:51.268" v="828" actId="1032"/>
          <ac:spMkLst>
            <pc:docMk/>
            <pc:sldMk cId="3621175971" sldId="1287748512"/>
            <ac:spMk id="145" creationId="{E2A6F135-9B8E-4B18-9843-45EE2CF5D4E5}"/>
          </ac:spMkLst>
        </pc:spChg>
        <pc:spChg chg="add del">
          <ac:chgData name="MIZUNO Yasutaka" userId="5823aa3506d81940" providerId="LiveId" clId="{2B30104F-FA95-4FF9-AC35-CA612BF1E9AC}" dt="2021-10-10T13:21:03.206" v="694" actId="26606"/>
          <ac:spMkLst>
            <pc:docMk/>
            <pc:sldMk cId="3621175971" sldId="1287748512"/>
            <ac:spMk id="179" creationId="{9CB088BA-8550-4910-8653-B87C8689852C}"/>
          </ac:spMkLst>
        </pc:spChg>
        <pc:spChg chg="add del">
          <ac:chgData name="MIZUNO Yasutaka" userId="5823aa3506d81940" providerId="LiveId" clId="{2B30104F-FA95-4FF9-AC35-CA612BF1E9AC}" dt="2021-10-10T13:21:10.784" v="696" actId="26606"/>
          <ac:spMkLst>
            <pc:docMk/>
            <pc:sldMk cId="3621175971" sldId="1287748512"/>
            <ac:spMk id="181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21:10.784" v="696" actId="26606"/>
          <ac:spMkLst>
            <pc:docMk/>
            <pc:sldMk cId="3621175971" sldId="1287748512"/>
            <ac:spMk id="182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1:10.784" v="696" actId="26606"/>
          <ac:spMkLst>
            <pc:docMk/>
            <pc:sldMk cId="3621175971" sldId="1287748512"/>
            <ac:spMk id="184" creationId="{376BA64A-0D36-4574-A95A-C3BB108C7C46}"/>
          </ac:spMkLst>
        </pc:spChg>
        <pc:spChg chg="add del">
          <ac:chgData name="MIZUNO Yasutaka" userId="5823aa3506d81940" providerId="LiveId" clId="{2B30104F-FA95-4FF9-AC35-CA612BF1E9AC}" dt="2021-10-10T13:21:13.691" v="698" actId="26606"/>
          <ac:spMkLst>
            <pc:docMk/>
            <pc:sldMk cId="3621175971" sldId="1287748512"/>
            <ac:spMk id="186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21:13.691" v="698" actId="26606"/>
          <ac:spMkLst>
            <pc:docMk/>
            <pc:sldMk cId="3621175971" sldId="1287748512"/>
            <ac:spMk id="188" creationId="{485F3864-E416-439F-893D-ADD4B8E84C6E}"/>
          </ac:spMkLst>
        </pc:spChg>
        <pc:spChg chg="add del">
          <ac:chgData name="MIZUNO Yasutaka" userId="5823aa3506d81940" providerId="LiveId" clId="{2B30104F-FA95-4FF9-AC35-CA612BF1E9AC}" dt="2021-10-10T13:21:39.445" v="705" actId="26606"/>
          <ac:spMkLst>
            <pc:docMk/>
            <pc:sldMk cId="3621175971" sldId="1287748512"/>
            <ac:spMk id="190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1:39.445" v="705" actId="26606"/>
          <ac:spMkLst>
            <pc:docMk/>
            <pc:sldMk cId="3621175971" sldId="1287748512"/>
            <ac:spMk id="192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28:40.851" v="815" actId="26606"/>
          <ac:spMkLst>
            <pc:docMk/>
            <pc:sldMk cId="3621175971" sldId="1287748512"/>
            <ac:spMk id="196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1:39.419" v="704" actId="26606"/>
          <ac:spMkLst>
            <pc:docMk/>
            <pc:sldMk cId="3621175971" sldId="1287748512"/>
            <ac:spMk id="197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28:40.851" v="815" actId="26606"/>
          <ac:spMkLst>
            <pc:docMk/>
            <pc:sldMk cId="3621175971" sldId="1287748512"/>
            <ac:spMk id="231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21:39.419" v="704" actId="26606"/>
          <ac:spMkLst>
            <pc:docMk/>
            <pc:sldMk cId="3621175971" sldId="1287748512"/>
            <ac:spMk id="232" creationId="{4CB47DB7-904B-416E-8C82-41DA194E038B}"/>
          </ac:spMkLst>
        </pc:spChg>
        <pc:spChg chg="add del">
          <ac:chgData name="MIZUNO Yasutaka" userId="5823aa3506d81940" providerId="LiveId" clId="{2B30104F-FA95-4FF9-AC35-CA612BF1E9AC}" dt="2021-10-10T13:27:57.671" v="812" actId="26606"/>
          <ac:spMkLst>
            <pc:docMk/>
            <pc:sldMk cId="3621175971" sldId="1287748512"/>
            <ac:spMk id="234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7:57.671" v="812" actId="26606"/>
          <ac:spMkLst>
            <pc:docMk/>
            <pc:sldMk cId="3621175971" sldId="1287748512"/>
            <ac:spMk id="236" creationId="{9E92C66B-792F-479F-B983-F47FEE1AB562}"/>
          </ac:spMkLst>
        </pc:spChg>
        <pc:spChg chg="add del">
          <ac:chgData name="MIZUNO Yasutaka" userId="5823aa3506d81940" providerId="LiveId" clId="{2B30104F-FA95-4FF9-AC35-CA612BF1E9AC}" dt="2021-10-10T13:27:19.075" v="803" actId="26606"/>
          <ac:spMkLst>
            <pc:docMk/>
            <pc:sldMk cId="3621175971" sldId="1287748512"/>
            <ac:spMk id="241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7:19.075" v="803" actId="26606"/>
          <ac:spMkLst>
            <pc:docMk/>
            <pc:sldMk cId="3621175971" sldId="1287748512"/>
            <ac:spMk id="276" creationId="{9E92C66B-792F-479F-B983-F47FEE1AB562}"/>
          </ac:spMkLst>
        </pc:spChg>
        <pc:spChg chg="add del">
          <ac:chgData name="MIZUNO Yasutaka" userId="5823aa3506d81940" providerId="LiveId" clId="{2B30104F-FA95-4FF9-AC35-CA612BF1E9AC}" dt="2021-10-10T13:27:21.903" v="806" actId="26606"/>
          <ac:spMkLst>
            <pc:docMk/>
            <pc:sldMk cId="3621175971" sldId="1287748512"/>
            <ac:spMk id="278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7:21.903" v="806" actId="26606"/>
          <ac:spMkLst>
            <pc:docMk/>
            <pc:sldMk cId="3621175971" sldId="1287748512"/>
            <ac:spMk id="280" creationId="{9E92C66B-792F-479F-B983-F47FEE1AB562}"/>
          </ac:spMkLst>
        </pc:spChg>
        <pc:spChg chg="add del">
          <ac:chgData name="MIZUNO Yasutaka" userId="5823aa3506d81940" providerId="LiveId" clId="{2B30104F-FA95-4FF9-AC35-CA612BF1E9AC}" dt="2021-10-10T13:27:50.259" v="809" actId="26606"/>
          <ac:spMkLst>
            <pc:docMk/>
            <pc:sldMk cId="3621175971" sldId="1287748512"/>
            <ac:spMk id="312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7:50.259" v="809" actId="26606"/>
          <ac:spMkLst>
            <pc:docMk/>
            <pc:sldMk cId="3621175971" sldId="1287748512"/>
            <ac:spMk id="314" creationId="{9E92C66B-792F-479F-B983-F47FEE1AB562}"/>
          </ac:spMkLst>
        </pc:spChg>
        <pc:spChg chg="add del">
          <ac:chgData name="MIZUNO Yasutaka" userId="5823aa3506d81940" providerId="LiveId" clId="{2B30104F-FA95-4FF9-AC35-CA612BF1E9AC}" dt="2021-10-10T13:27:57.649" v="811" actId="26606"/>
          <ac:spMkLst>
            <pc:docMk/>
            <pc:sldMk cId="3621175971" sldId="1287748512"/>
            <ac:spMk id="346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7:57.649" v="811" actId="26606"/>
          <ac:spMkLst>
            <pc:docMk/>
            <pc:sldMk cId="3621175971" sldId="1287748512"/>
            <ac:spMk id="348" creationId="{9E92C66B-792F-479F-B983-F47FEE1AB562}"/>
          </ac:spMkLst>
        </pc:spChg>
        <pc:spChg chg="add del">
          <ac:chgData name="MIZUNO Yasutaka" userId="5823aa3506d81940" providerId="LiveId" clId="{2B30104F-FA95-4FF9-AC35-CA612BF1E9AC}" dt="2021-10-10T13:28:40.875" v="816" actId="26606"/>
          <ac:spMkLst>
            <pc:docMk/>
            <pc:sldMk cId="3621175971" sldId="1287748512"/>
            <ac:spMk id="350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28:40.875" v="816" actId="26606"/>
          <ac:spMkLst>
            <pc:docMk/>
            <pc:sldMk cId="3621175971" sldId="1287748512"/>
            <ac:spMk id="383" creationId="{9E92C66B-792F-479F-B983-F47FEE1AB562}"/>
          </ac:spMkLst>
        </pc:spChg>
        <pc:spChg chg="add del">
          <ac:chgData name="MIZUNO Yasutaka" userId="5823aa3506d81940" providerId="LiveId" clId="{2B30104F-FA95-4FF9-AC35-CA612BF1E9AC}" dt="2021-10-10T13:50:18.972" v="896" actId="26606"/>
          <ac:spMkLst>
            <pc:docMk/>
            <pc:sldMk cId="3621175971" sldId="1287748512"/>
            <ac:spMk id="417" creationId="{107134A1-6E23-4417-8A0E-6B7013EE74C7}"/>
          </ac:spMkLst>
        </pc:spChg>
        <pc:spChg chg="add del">
          <ac:chgData name="MIZUNO Yasutaka" userId="5823aa3506d81940" providerId="LiveId" clId="{2B30104F-FA95-4FF9-AC35-CA612BF1E9AC}" dt="2021-10-10T13:50:18.972" v="896" actId="26606"/>
          <ac:spMkLst>
            <pc:docMk/>
            <pc:sldMk cId="3621175971" sldId="1287748512"/>
            <ac:spMk id="450" creationId="{4CB47DB7-904B-416E-8C82-41DA194E038B}"/>
          </ac:spMkLst>
        </pc:spChg>
        <pc:spChg chg="add del">
          <ac:chgData name="MIZUNO Yasutaka" userId="5823aa3506d81940" providerId="LiveId" clId="{2B30104F-FA95-4FF9-AC35-CA612BF1E9AC}" dt="2021-10-10T13:49:47.270" v="883" actId="26606"/>
          <ac:spMkLst>
            <pc:docMk/>
            <pc:sldMk cId="3621175971" sldId="1287748512"/>
            <ac:spMk id="453" creationId="{BEAC0A80-07D3-49CB-87C3-BC34F219DFF7}"/>
          </ac:spMkLst>
        </pc:spChg>
        <pc:spChg chg="add del">
          <ac:chgData name="MIZUNO Yasutaka" userId="5823aa3506d81940" providerId="LiveId" clId="{2B30104F-FA95-4FF9-AC35-CA612BF1E9AC}" dt="2021-10-10T13:49:53.963" v="885" actId="26606"/>
          <ac:spMkLst>
            <pc:docMk/>
            <pc:sldMk cId="3621175971" sldId="1287748512"/>
            <ac:spMk id="455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49:53.963" v="885" actId="26606"/>
          <ac:spMkLst>
            <pc:docMk/>
            <pc:sldMk cId="3621175971" sldId="1287748512"/>
            <ac:spMk id="458" creationId="{376BA64A-0D36-4574-A95A-C3BB108C7C46}"/>
          </ac:spMkLst>
        </pc:spChg>
        <pc:spChg chg="add del">
          <ac:chgData name="MIZUNO Yasutaka" userId="5823aa3506d81940" providerId="LiveId" clId="{2B30104F-FA95-4FF9-AC35-CA612BF1E9AC}" dt="2021-10-10T13:49:58.228" v="887" actId="26606"/>
          <ac:spMkLst>
            <pc:docMk/>
            <pc:sldMk cId="3621175971" sldId="1287748512"/>
            <ac:spMk id="460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49:58.228" v="887" actId="26606"/>
          <ac:spMkLst>
            <pc:docMk/>
            <pc:sldMk cId="3621175971" sldId="1287748512"/>
            <ac:spMk id="463" creationId="{9CB088BA-8550-4910-8653-B87C8689852C}"/>
          </ac:spMkLst>
        </pc:spChg>
        <pc:spChg chg="add del">
          <ac:chgData name="MIZUNO Yasutaka" userId="5823aa3506d81940" providerId="LiveId" clId="{2B30104F-FA95-4FF9-AC35-CA612BF1E9AC}" dt="2021-10-10T13:50:04.501" v="889" actId="26606"/>
          <ac:spMkLst>
            <pc:docMk/>
            <pc:sldMk cId="3621175971" sldId="1287748512"/>
            <ac:spMk id="465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50:04.501" v="889" actId="26606"/>
          <ac:spMkLst>
            <pc:docMk/>
            <pc:sldMk cId="3621175971" sldId="1287748512"/>
            <ac:spMk id="468" creationId="{E6EB8E89-B39B-4271-9D20-17C3D1CB8509}"/>
          </ac:spMkLst>
        </pc:spChg>
        <pc:spChg chg="add del">
          <ac:chgData name="MIZUNO Yasutaka" userId="5823aa3506d81940" providerId="LiveId" clId="{2B30104F-FA95-4FF9-AC35-CA612BF1E9AC}" dt="2021-10-10T13:50:11.405" v="891" actId="26606"/>
          <ac:spMkLst>
            <pc:docMk/>
            <pc:sldMk cId="3621175971" sldId="1287748512"/>
            <ac:spMk id="470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3:50:11.405" v="891" actId="26606"/>
          <ac:spMkLst>
            <pc:docMk/>
            <pc:sldMk cId="3621175971" sldId="1287748512"/>
            <ac:spMk id="473" creationId="{E6EB8E89-B39B-4271-9D20-17C3D1CB8509}"/>
          </ac:spMkLst>
        </pc:spChg>
        <pc:spChg chg="add del">
          <ac:chgData name="MIZUNO Yasutaka" userId="5823aa3506d81940" providerId="LiveId" clId="{2B30104F-FA95-4FF9-AC35-CA612BF1E9AC}" dt="2021-10-10T13:50:15.985" v="893" actId="26606"/>
          <ac:spMkLst>
            <pc:docMk/>
            <pc:sldMk cId="3621175971" sldId="1287748512"/>
            <ac:spMk id="475" creationId="{92B0CFF1-78D7-4A83-A95E-71F9E3831622}"/>
          </ac:spMkLst>
        </pc:spChg>
        <pc:spChg chg="add del">
          <ac:chgData name="MIZUNO Yasutaka" userId="5823aa3506d81940" providerId="LiveId" clId="{2B30104F-FA95-4FF9-AC35-CA612BF1E9AC}" dt="2021-10-10T13:50:15.985" v="893" actId="26606"/>
          <ac:spMkLst>
            <pc:docMk/>
            <pc:sldMk cId="3621175971" sldId="1287748512"/>
            <ac:spMk id="478" creationId="{17D11638-D7E0-4D85-B1A6-AF57358C80C3}"/>
          </ac:spMkLst>
        </pc:spChg>
        <pc:spChg chg="add del">
          <ac:chgData name="MIZUNO Yasutaka" userId="5823aa3506d81940" providerId="LiveId" clId="{2B30104F-FA95-4FF9-AC35-CA612BF1E9AC}" dt="2021-10-10T13:50:18.946" v="895" actId="26606"/>
          <ac:spMkLst>
            <pc:docMk/>
            <pc:sldMk cId="3621175971" sldId="1287748512"/>
            <ac:spMk id="480" creationId="{92B0CFF1-78D7-4A83-A95E-71F9E3831622}"/>
          </ac:spMkLst>
        </pc:spChg>
        <pc:spChg chg="add del">
          <ac:chgData name="MIZUNO Yasutaka" userId="5823aa3506d81940" providerId="LiveId" clId="{2B30104F-FA95-4FF9-AC35-CA612BF1E9AC}" dt="2021-10-10T13:50:18.946" v="895" actId="26606"/>
          <ac:spMkLst>
            <pc:docMk/>
            <pc:sldMk cId="3621175971" sldId="1287748512"/>
            <ac:spMk id="483" creationId="{17D11638-D7E0-4D85-B1A6-AF57358C80C3}"/>
          </ac:spMkLst>
        </pc:spChg>
        <pc:spChg chg="add">
          <ac:chgData name="MIZUNO Yasutaka" userId="5823aa3506d81940" providerId="LiveId" clId="{2B30104F-FA95-4FF9-AC35-CA612BF1E9AC}" dt="2021-10-10T13:50:18.972" v="896" actId="26606"/>
          <ac:spMkLst>
            <pc:docMk/>
            <pc:sldMk cId="3621175971" sldId="1287748512"/>
            <ac:spMk id="485" creationId="{1C582B07-D0F0-4B6B-A5D9-D2F192CB3A4E}"/>
          </ac:spMkLst>
        </pc:spChg>
        <pc:spChg chg="add">
          <ac:chgData name="MIZUNO Yasutaka" userId="5823aa3506d81940" providerId="LiveId" clId="{2B30104F-FA95-4FF9-AC35-CA612BF1E9AC}" dt="2021-10-10T13:50:18.972" v="896" actId="26606"/>
          <ac:spMkLst>
            <pc:docMk/>
            <pc:sldMk cId="3621175971" sldId="1287748512"/>
            <ac:spMk id="488" creationId="{E6EB8E89-B39B-4271-9D20-17C3D1CB8509}"/>
          </ac:spMkLst>
        </pc:spChg>
        <pc:grpChg chg="add del">
          <ac:chgData name="MIZUNO Yasutaka" userId="5823aa3506d81940" providerId="LiveId" clId="{2B30104F-FA95-4FF9-AC35-CA612BF1E9AC}" dt="2021-10-10T13:19:21.866" v="649" actId="700"/>
          <ac:grpSpMkLst>
            <pc:docMk/>
            <pc:sldMk cId="3621175971" sldId="1287748512"/>
            <ac:grpSpMk id="11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20:40.319" v="691" actId="26606"/>
          <ac:grpSpMkLst>
            <pc:docMk/>
            <pc:sldMk cId="3621175971" sldId="1287748512"/>
            <ac:grpSpMk id="12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20:03.274" v="684" actId="26606"/>
          <ac:grpSpMkLst>
            <pc:docMk/>
            <pc:sldMk cId="3621175971" sldId="1287748512"/>
            <ac:grpSpMk id="15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20:25.655" v="687" actId="26606"/>
          <ac:grpSpMkLst>
            <pc:docMk/>
            <pc:sldMk cId="3621175971" sldId="1287748512"/>
            <ac:grpSpMk id="16" creationId="{27A2371D-E95E-4E2E-ABB9-D6409A537FC6}"/>
          </ac:grpSpMkLst>
        </pc:grpChg>
        <pc:grpChg chg="add del">
          <ac:chgData name="MIZUNO Yasutaka" userId="5823aa3506d81940" providerId="LiveId" clId="{2B30104F-FA95-4FF9-AC35-CA612BF1E9AC}" dt="2021-10-10T13:19:21.866" v="649" actId="700"/>
          <ac:grpSpMkLst>
            <pc:docMk/>
            <pc:sldMk cId="3621175971" sldId="1287748512"/>
            <ac:grpSpMk id="48" creationId="{4A1F22E2-9813-4EBC-A701-AAAA6ED15D72}"/>
          </ac:grpSpMkLst>
        </pc:grpChg>
        <pc:grpChg chg="add del">
          <ac:chgData name="MIZUNO Yasutaka" userId="5823aa3506d81940" providerId="LiveId" clId="{2B30104F-FA95-4FF9-AC35-CA612BF1E9AC}" dt="2021-10-10T13:20:08.708" v="685" actId="700"/>
          <ac:grpSpMkLst>
            <pc:docMk/>
            <pc:sldMk cId="3621175971" sldId="1287748512"/>
            <ac:grpSpMk id="50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0T13:20:30.070" v="689" actId="26606"/>
          <ac:grpSpMkLst>
            <pc:docMk/>
            <pc:sldMk cId="3621175971" sldId="1287748512"/>
            <ac:grpSpMk id="54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20:08.708" v="685" actId="700"/>
          <ac:grpSpMkLst>
            <pc:docMk/>
            <pc:sldMk cId="3621175971" sldId="1287748512"/>
            <ac:grpSpMk id="89" creationId="{53499997-BC46-4896-AEA5-37EC629D2291}"/>
          </ac:grpSpMkLst>
        </pc:grpChg>
        <pc:grpChg chg="add del">
          <ac:chgData name="MIZUNO Yasutaka" userId="5823aa3506d81940" providerId="LiveId" clId="{2B30104F-FA95-4FF9-AC35-CA612BF1E9AC}" dt="2021-10-10T13:20:40.319" v="691" actId="26606"/>
          <ac:grpSpMkLst>
            <pc:docMk/>
            <pc:sldMk cId="3621175971" sldId="1287748512"/>
            <ac:grpSpMk id="91" creationId="{4A1F22E2-9813-4EBC-A701-AAAA6ED15D72}"/>
          </ac:grpSpMkLst>
        </pc:grpChg>
        <pc:grpChg chg="add del">
          <ac:chgData name="MIZUNO Yasutaka" userId="5823aa3506d81940" providerId="LiveId" clId="{2B30104F-FA95-4FF9-AC35-CA612BF1E9AC}" dt="2021-10-10T13:49:47.270" v="883" actId="26606"/>
          <ac:grpSpMkLst>
            <pc:docMk/>
            <pc:sldMk cId="3621175971" sldId="1287748512"/>
            <ac:grpSpMk id="105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21:13.717" v="699" actId="26606"/>
          <ac:grpSpMkLst>
            <pc:docMk/>
            <pc:sldMk cId="3621175971" sldId="1287748512"/>
            <ac:grpSpMk id="106" creationId="{117B0BF7-CBF3-4C3A-B491-0CEF7B7C1EC2}"/>
          </ac:grpSpMkLst>
        </pc:grpChg>
        <pc:grpChg chg="add del">
          <ac:chgData name="MIZUNO Yasutaka" userId="5823aa3506d81940" providerId="LiveId" clId="{2B30104F-FA95-4FF9-AC35-CA612BF1E9AC}" dt="2021-10-10T13:21:03.206" v="694" actId="26606"/>
          <ac:grpSpMkLst>
            <pc:docMk/>
            <pc:sldMk cId="3621175971" sldId="1287748512"/>
            <ac:grpSpMk id="146" creationId="{57B5DC75-1F52-4E9C-9473-841A19CCD663}"/>
          </ac:grpSpMkLst>
        </pc:grpChg>
        <pc:grpChg chg="add del">
          <ac:chgData name="MIZUNO Yasutaka" userId="5823aa3506d81940" providerId="LiveId" clId="{2B30104F-FA95-4FF9-AC35-CA612BF1E9AC}" dt="2021-10-10T13:21:10.784" v="696" actId="26606"/>
          <ac:grpSpMkLst>
            <pc:docMk/>
            <pc:sldMk cId="3621175971" sldId="1287748512"/>
            <ac:grpSpMk id="183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21:13.691" v="698" actId="26606"/>
          <ac:grpSpMkLst>
            <pc:docMk/>
            <pc:sldMk cId="3621175971" sldId="1287748512"/>
            <ac:grpSpMk id="187" creationId="{48A25454-0DC9-46B6-B384-D91E12BADD78}"/>
          </ac:grpSpMkLst>
        </pc:grpChg>
        <pc:grpChg chg="add del">
          <ac:chgData name="MIZUNO Yasutaka" userId="5823aa3506d81940" providerId="LiveId" clId="{2B30104F-FA95-4FF9-AC35-CA612BF1E9AC}" dt="2021-10-10T13:21:39.445" v="705" actId="26606"/>
          <ac:grpSpMkLst>
            <pc:docMk/>
            <pc:sldMk cId="3621175971" sldId="1287748512"/>
            <ac:grpSpMk id="191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28:40.851" v="815" actId="26606"/>
          <ac:grpSpMkLst>
            <pc:docMk/>
            <pc:sldMk cId="3621175971" sldId="1287748512"/>
            <ac:grpSpMk id="198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21:39.419" v="704" actId="26606"/>
          <ac:grpSpMkLst>
            <pc:docMk/>
            <pc:sldMk cId="3621175971" sldId="1287748512"/>
            <ac:grpSpMk id="199" creationId="{27A2371D-E95E-4E2E-ABB9-D6409A537FC6}"/>
          </ac:grpSpMkLst>
        </pc:grpChg>
        <pc:grpChg chg="add del">
          <ac:chgData name="MIZUNO Yasutaka" userId="5823aa3506d81940" providerId="LiveId" clId="{2B30104F-FA95-4FF9-AC35-CA612BF1E9AC}" dt="2021-10-10T13:27:57.671" v="812" actId="26606"/>
          <ac:grpSpMkLst>
            <pc:docMk/>
            <pc:sldMk cId="3621175971" sldId="1287748512"/>
            <ac:grpSpMk id="235" creationId="{807F70BA-21EF-4B7D-ACFF-D02E136D44B5}"/>
          </ac:grpSpMkLst>
        </pc:grpChg>
        <pc:grpChg chg="add del">
          <ac:chgData name="MIZUNO Yasutaka" userId="5823aa3506d81940" providerId="LiveId" clId="{2B30104F-FA95-4FF9-AC35-CA612BF1E9AC}" dt="2021-10-10T13:27:19.075" v="803" actId="26606"/>
          <ac:grpSpMkLst>
            <pc:docMk/>
            <pc:sldMk cId="3621175971" sldId="1287748512"/>
            <ac:grpSpMk id="243" creationId="{807F70BA-21EF-4B7D-ACFF-D02E136D44B5}"/>
          </ac:grpSpMkLst>
        </pc:grpChg>
        <pc:grpChg chg="add del">
          <ac:chgData name="MIZUNO Yasutaka" userId="5823aa3506d81940" providerId="LiveId" clId="{2B30104F-FA95-4FF9-AC35-CA612BF1E9AC}" dt="2021-10-10T13:27:21.903" v="806" actId="26606"/>
          <ac:grpSpMkLst>
            <pc:docMk/>
            <pc:sldMk cId="3621175971" sldId="1287748512"/>
            <ac:grpSpMk id="279" creationId="{807F70BA-21EF-4B7D-ACFF-D02E136D44B5}"/>
          </ac:grpSpMkLst>
        </pc:grpChg>
        <pc:grpChg chg="add del">
          <ac:chgData name="MIZUNO Yasutaka" userId="5823aa3506d81940" providerId="LiveId" clId="{2B30104F-FA95-4FF9-AC35-CA612BF1E9AC}" dt="2021-10-10T13:27:50.259" v="809" actId="26606"/>
          <ac:grpSpMkLst>
            <pc:docMk/>
            <pc:sldMk cId="3621175971" sldId="1287748512"/>
            <ac:grpSpMk id="313" creationId="{807F70BA-21EF-4B7D-ACFF-D02E136D44B5}"/>
          </ac:grpSpMkLst>
        </pc:grpChg>
        <pc:grpChg chg="add del">
          <ac:chgData name="MIZUNO Yasutaka" userId="5823aa3506d81940" providerId="LiveId" clId="{2B30104F-FA95-4FF9-AC35-CA612BF1E9AC}" dt="2021-10-10T13:27:57.649" v="811" actId="26606"/>
          <ac:grpSpMkLst>
            <pc:docMk/>
            <pc:sldMk cId="3621175971" sldId="1287748512"/>
            <ac:grpSpMk id="347" creationId="{807F70BA-21EF-4B7D-ACFF-D02E136D44B5}"/>
          </ac:grpSpMkLst>
        </pc:grpChg>
        <pc:grpChg chg="add del">
          <ac:chgData name="MIZUNO Yasutaka" userId="5823aa3506d81940" providerId="LiveId" clId="{2B30104F-FA95-4FF9-AC35-CA612BF1E9AC}" dt="2021-10-10T13:28:40.875" v="816" actId="26606"/>
          <ac:grpSpMkLst>
            <pc:docMk/>
            <pc:sldMk cId="3621175971" sldId="1287748512"/>
            <ac:grpSpMk id="351" creationId="{807F70BA-21EF-4B7D-ACFF-D02E136D44B5}"/>
          </ac:grpSpMkLst>
        </pc:grpChg>
        <pc:grpChg chg="add del">
          <ac:chgData name="MIZUNO Yasutaka" userId="5823aa3506d81940" providerId="LiveId" clId="{2B30104F-FA95-4FF9-AC35-CA612BF1E9AC}" dt="2021-10-10T13:50:18.972" v="896" actId="26606"/>
          <ac:grpSpMkLst>
            <pc:docMk/>
            <pc:sldMk cId="3621175971" sldId="1287748512"/>
            <ac:grpSpMk id="418" creationId="{27A2371D-E95E-4E2E-ABB9-D6409A537FC6}"/>
          </ac:grpSpMkLst>
        </pc:grpChg>
        <pc:grpChg chg="add del">
          <ac:chgData name="MIZUNO Yasutaka" userId="5823aa3506d81940" providerId="LiveId" clId="{2B30104F-FA95-4FF9-AC35-CA612BF1E9AC}" dt="2021-10-10T13:49:53.963" v="885" actId="26606"/>
          <ac:grpSpMkLst>
            <pc:docMk/>
            <pc:sldMk cId="3621175971" sldId="1287748512"/>
            <ac:grpSpMk id="456" creationId="{4D431671-5191-4947-8899-E90505A70426}"/>
          </ac:grpSpMkLst>
        </pc:grpChg>
        <pc:grpChg chg="add del">
          <ac:chgData name="MIZUNO Yasutaka" userId="5823aa3506d81940" providerId="LiveId" clId="{2B30104F-FA95-4FF9-AC35-CA612BF1E9AC}" dt="2021-10-10T13:49:58.228" v="887" actId="26606"/>
          <ac:grpSpMkLst>
            <pc:docMk/>
            <pc:sldMk cId="3621175971" sldId="1287748512"/>
            <ac:grpSpMk id="461" creationId="{57B5DC75-1F52-4E9C-9473-841A19CCD663}"/>
          </ac:grpSpMkLst>
        </pc:grpChg>
        <pc:grpChg chg="add del">
          <ac:chgData name="MIZUNO Yasutaka" userId="5823aa3506d81940" providerId="LiveId" clId="{2B30104F-FA95-4FF9-AC35-CA612BF1E9AC}" dt="2021-10-10T13:50:04.501" v="889" actId="26606"/>
          <ac:grpSpMkLst>
            <pc:docMk/>
            <pc:sldMk cId="3621175971" sldId="1287748512"/>
            <ac:grpSpMk id="466" creationId="{117B0BF7-CBF3-4C3A-B491-0CEF7B7C1EC2}"/>
          </ac:grpSpMkLst>
        </pc:grpChg>
        <pc:grpChg chg="add del">
          <ac:chgData name="MIZUNO Yasutaka" userId="5823aa3506d81940" providerId="LiveId" clId="{2B30104F-FA95-4FF9-AC35-CA612BF1E9AC}" dt="2021-10-10T13:50:11.405" v="891" actId="26606"/>
          <ac:grpSpMkLst>
            <pc:docMk/>
            <pc:sldMk cId="3621175971" sldId="1287748512"/>
            <ac:grpSpMk id="471" creationId="{117B0BF7-CBF3-4C3A-B491-0CEF7B7C1EC2}"/>
          </ac:grpSpMkLst>
        </pc:grpChg>
        <pc:grpChg chg="add del">
          <ac:chgData name="MIZUNO Yasutaka" userId="5823aa3506d81940" providerId="LiveId" clId="{2B30104F-FA95-4FF9-AC35-CA612BF1E9AC}" dt="2021-10-10T13:50:15.985" v="893" actId="26606"/>
          <ac:grpSpMkLst>
            <pc:docMk/>
            <pc:sldMk cId="3621175971" sldId="1287748512"/>
            <ac:grpSpMk id="476" creationId="{4B74A58D-C788-4F75-B5D1-921E78FF29A7}"/>
          </ac:grpSpMkLst>
        </pc:grpChg>
        <pc:grpChg chg="add del">
          <ac:chgData name="MIZUNO Yasutaka" userId="5823aa3506d81940" providerId="LiveId" clId="{2B30104F-FA95-4FF9-AC35-CA612BF1E9AC}" dt="2021-10-10T13:50:18.946" v="895" actId="26606"/>
          <ac:grpSpMkLst>
            <pc:docMk/>
            <pc:sldMk cId="3621175971" sldId="1287748512"/>
            <ac:grpSpMk id="481" creationId="{4B74A58D-C788-4F75-B5D1-921E78FF29A7}"/>
          </ac:grpSpMkLst>
        </pc:grpChg>
        <pc:grpChg chg="add">
          <ac:chgData name="MIZUNO Yasutaka" userId="5823aa3506d81940" providerId="LiveId" clId="{2B30104F-FA95-4FF9-AC35-CA612BF1E9AC}" dt="2021-10-10T13:50:18.972" v="896" actId="26606"/>
          <ac:grpSpMkLst>
            <pc:docMk/>
            <pc:sldMk cId="3621175971" sldId="1287748512"/>
            <ac:grpSpMk id="486" creationId="{117B0BF7-CBF3-4C3A-B491-0CEF7B7C1EC2}"/>
          </ac:grpSpMkLst>
        </pc:grpChg>
        <pc:graphicFrameChg chg="add del mod ord modGraphic">
          <ac:chgData name="MIZUNO Yasutaka" userId="5823aa3506d81940" providerId="LiveId" clId="{2B30104F-FA95-4FF9-AC35-CA612BF1E9AC}" dt="2021-10-10T13:48:44.142" v="827" actId="21"/>
          <ac:graphicFrameMkLst>
            <pc:docMk/>
            <pc:sldMk cId="3621175971" sldId="1287748512"/>
            <ac:graphicFrameMk id="138" creationId="{52A463A2-77B3-4D97-8FD4-1158721ED69B}"/>
          </ac:graphicFrameMkLst>
        </pc:graphicFrameChg>
        <pc:graphicFrameChg chg="add del modGraphic">
          <ac:chgData name="MIZUNO Yasutaka" userId="5823aa3506d81940" providerId="LiveId" clId="{2B30104F-FA95-4FF9-AC35-CA612BF1E9AC}" dt="2021-10-10T13:48:31.994" v="824" actId="1032"/>
          <ac:graphicFrameMkLst>
            <pc:docMk/>
            <pc:sldMk cId="3621175971" sldId="1287748512"/>
            <ac:graphicFrameMk id="142" creationId="{E5171BDE-31EC-418C-9132-5FDA415FCFE2}"/>
          </ac:graphicFrameMkLst>
        </pc:graphicFrameChg>
        <pc:graphicFrameChg chg="add mod modGraphic">
          <ac:chgData name="MIZUNO Yasutaka" userId="5823aa3506d81940" providerId="LiveId" clId="{2B30104F-FA95-4FF9-AC35-CA612BF1E9AC}" dt="2021-10-10T13:50:46.265" v="901" actId="113"/>
          <ac:graphicFrameMkLst>
            <pc:docMk/>
            <pc:sldMk cId="3621175971" sldId="1287748512"/>
            <ac:graphicFrameMk id="178" creationId="{5B4988DC-3E51-4898-AE5D-D4B618D3658A}"/>
          </ac:graphicFrameMkLst>
        </pc:graphicFrameChg>
        <pc:picChg chg="add mod ord">
          <ac:chgData name="MIZUNO Yasutaka" userId="5823aa3506d81940" providerId="LiveId" clId="{2B30104F-FA95-4FF9-AC35-CA612BF1E9AC}" dt="2021-10-10T13:50:18.972" v="896" actId="26606"/>
          <ac:picMkLst>
            <pc:docMk/>
            <pc:sldMk cId="3621175971" sldId="1287748512"/>
            <ac:picMk id="7" creationId="{B7F3AA1C-2C8B-4FE6-AF60-5C683422E653}"/>
          </ac:picMkLst>
        </pc:picChg>
        <pc:picChg chg="add del mod">
          <ac:chgData name="MIZUNO Yasutaka" userId="5823aa3506d81940" providerId="LiveId" clId="{2B30104F-FA95-4FF9-AC35-CA612BF1E9AC}" dt="2021-10-10T13:48:34.742" v="826"/>
          <ac:picMkLst>
            <pc:docMk/>
            <pc:sldMk cId="3621175971" sldId="1287748512"/>
            <ac:picMk id="384" creationId="{8DAAB212-EC85-432F-8F46-8A9CEB99D211}"/>
          </ac:picMkLst>
        </pc:picChg>
        <pc:picChg chg="add mod">
          <ac:chgData name="MIZUNO Yasutaka" userId="5823aa3506d81940" providerId="LiveId" clId="{2B30104F-FA95-4FF9-AC35-CA612BF1E9AC}" dt="2021-10-10T13:50:34.553" v="897"/>
          <ac:picMkLst>
            <pc:docMk/>
            <pc:sldMk cId="3621175971" sldId="1287748512"/>
            <ac:picMk id="416" creationId="{CF10249D-EADB-4187-8456-573EF27B6809}"/>
          </ac:picMkLst>
        </pc:pic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0" creationId="{7D487A9C-B45A-450B-B04B-02570D8F4194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1" creationId="{09C56948-B944-4EAA-A601-1C3F289A7CDF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2" creationId="{43EFFD07-1C36-4595-9832-727669712CFC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3" creationId="{FA5917E5-3154-42BC-8308-71C3D44DB41B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4" creationId="{4B05D64D-A9ED-421A-9ABE-761977A81535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5" creationId="{25E49393-F5BE-4823-92E3-7A624F7EAAE0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6" creationId="{46035503-21C0-4568-B46B-90BB750327C9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7" creationId="{F5CACA2B-D1AF-419E-BFBF-413F69DFDB81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8" creationId="{2284408D-F3CE-466F-A0C8-D27F2BCFC62F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09" creationId="{A2C5065B-1474-4D66-99DB-CFEF811C0FD0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0" creationId="{6C6F4B51-92DC-4003-A3E7-28710D57AB94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1" creationId="{0D5C13CE-E4FE-4F85-BC09-9C950ED7526E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2" creationId="{851C5D97-1CDA-475E-BAC6-EE58999872A1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3" creationId="{DB712EBA-54FF-45FE-9A4E-98C0C0EC23FC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4" creationId="{7E0AB49E-A89E-4B6C-AAAA-96E326D154AF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5" creationId="{1E63E817-E471-4A64-9EF6-FFB1FBB34815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6" creationId="{E4BB2927-CDAC-455A-8D26-8582DD13DDFC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7" creationId="{A8E42F79-594B-4397-8A30-281228EF9937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8" creationId="{6E578AA8-0A5F-4BAA-AAFC-8A1E07838B1B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19" creationId="{9BA6CB24-165E-4D82-A315-18FFF8ABC6C4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0" creationId="{6A7AFC89-7922-47E2-8920-9883AF13C2E7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1" creationId="{82D63DEE-348A-4118-952F-DCD6FC1B6D24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2" creationId="{47A17409-8146-400D-A3C1-1E93FE2056DB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3" creationId="{621B7B93-01A0-4FDD-A6E1-572957781822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4" creationId="{6D3948D1-38CD-41AC-BBE8-291A85A7035B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5" creationId="{A633F3FE-70B6-41BD-A2D7-F9A53AB38EB5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6" creationId="{09D1DD0D-9D4A-41EA-9650-F8215D949B7D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7" creationId="{8148EE7C-8DC4-4A31-A981-8F838EA8FA0D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8" creationId="{F7F7EC5C-3015-4A5E-A9E3-B53F5293D2FA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29" creationId="{FD7AF31F-4674-411A-837A-ED991478D266}"/>
          </ac:cxnSpMkLst>
        </pc:cxnChg>
        <pc:cxnChg chg="mod replId">
          <ac:chgData name="MIZUNO Yasutaka" userId="5823aa3506d81940" providerId="LiveId" clId="{2B30104F-FA95-4FF9-AC35-CA612BF1E9AC}" dt="2021-10-10T13:27:50.259" v="809" actId="26606"/>
          <ac:cxnSpMkLst>
            <pc:docMk/>
            <pc:sldMk cId="3621175971" sldId="1287748512"/>
            <ac:cxnSpMk id="230" creationId="{5D3DAED2-414E-42E1-998A-6D7EF4A4D063}"/>
          </ac:cxnSpMkLst>
        </pc:cxnChg>
      </pc:sldChg>
      <pc:sldChg chg="addSp delSp modSp new mod ord setBg modClrScheme chgLayout">
        <pc:chgData name="MIZUNO Yasutaka" userId="5823aa3506d81940" providerId="LiveId" clId="{2B30104F-FA95-4FF9-AC35-CA612BF1E9AC}" dt="2021-10-15T13:15:46.713" v="3070" actId="1035"/>
        <pc:sldMkLst>
          <pc:docMk/>
          <pc:sldMk cId="2078150166" sldId="1287748513"/>
        </pc:sldMkLst>
        <pc:spChg chg="del">
          <ac:chgData name="MIZUNO Yasutaka" userId="5823aa3506d81940" providerId="LiveId" clId="{2B30104F-FA95-4FF9-AC35-CA612BF1E9AC}" dt="2021-10-10T13:51:09.107" v="903" actId="700"/>
          <ac:spMkLst>
            <pc:docMk/>
            <pc:sldMk cId="2078150166" sldId="1287748513"/>
            <ac:spMk id="2" creationId="{154223FB-C1A0-4F1C-AE58-0001BEA001FD}"/>
          </ac:spMkLst>
        </pc:spChg>
        <pc:spChg chg="del">
          <ac:chgData name="MIZUNO Yasutaka" userId="5823aa3506d81940" providerId="LiveId" clId="{2B30104F-FA95-4FF9-AC35-CA612BF1E9AC}" dt="2021-10-10T13:51:09.107" v="903" actId="700"/>
          <ac:spMkLst>
            <pc:docMk/>
            <pc:sldMk cId="2078150166" sldId="1287748513"/>
            <ac:spMk id="3" creationId="{26A44EF7-5E23-42E6-9CE7-ED85FBD2BEBC}"/>
          </ac:spMkLst>
        </pc:spChg>
        <pc:spChg chg="add mod">
          <ac:chgData name="MIZUNO Yasutaka" userId="5823aa3506d81940" providerId="LiveId" clId="{2B30104F-FA95-4FF9-AC35-CA612BF1E9AC}" dt="2021-10-15T13:15:37.488" v="3051" actId="1035"/>
          <ac:spMkLst>
            <pc:docMk/>
            <pc:sldMk cId="2078150166" sldId="1287748513"/>
            <ac:spMk id="7" creationId="{3011EA52-5032-4A74-AA4E-A18515CB61B2}"/>
          </ac:spMkLst>
        </pc:spChg>
        <pc:spChg chg="add del">
          <ac:chgData name="MIZUNO Yasutaka" userId="5823aa3506d81940" providerId="LiveId" clId="{2B30104F-FA95-4FF9-AC35-CA612BF1E9AC}" dt="2021-10-10T14:11:57.090" v="985" actId="26606"/>
          <ac:spMkLst>
            <pc:docMk/>
            <pc:sldMk cId="2078150166" sldId="1287748513"/>
            <ac:spMk id="45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11:57.090" v="985" actId="26606"/>
          <ac:spMkLst>
            <pc:docMk/>
            <pc:sldMk cId="2078150166" sldId="1287748513"/>
            <ac:spMk id="47" creationId="{92B0CFF1-78D7-4A83-A95E-71F9E3831622}"/>
          </ac:spMkLst>
        </pc:spChg>
        <pc:spChg chg="add mod">
          <ac:chgData name="MIZUNO Yasutaka" userId="5823aa3506d81940" providerId="LiveId" clId="{2B30104F-FA95-4FF9-AC35-CA612BF1E9AC}" dt="2021-10-15T13:14:10.424" v="2969" actId="255"/>
          <ac:spMkLst>
            <pc:docMk/>
            <pc:sldMk cId="2078150166" sldId="1287748513"/>
            <ac:spMk id="81" creationId="{B1A4509B-7D4A-4B5F-9864-26C4EA5FC7A1}"/>
          </ac:spMkLst>
        </pc:spChg>
        <pc:spChg chg="add del">
          <ac:chgData name="MIZUNO Yasutaka" userId="5823aa3506d81940" providerId="LiveId" clId="{2B30104F-FA95-4FF9-AC35-CA612BF1E9AC}" dt="2021-10-10T14:11:57.090" v="985" actId="26606"/>
          <ac:spMkLst>
            <pc:docMk/>
            <pc:sldMk cId="2078150166" sldId="1287748513"/>
            <ac:spMk id="82" creationId="{17D11638-D7E0-4D85-B1A6-AF57358C80C3}"/>
          </ac:spMkLst>
        </pc:spChg>
        <pc:spChg chg="add del">
          <ac:chgData name="MIZUNO Yasutaka" userId="5823aa3506d81940" providerId="LiveId" clId="{2B30104F-FA95-4FF9-AC35-CA612BF1E9AC}" dt="2021-10-10T14:12:00.432" v="987" actId="26606"/>
          <ac:spMkLst>
            <pc:docMk/>
            <pc:sldMk cId="2078150166" sldId="1287748513"/>
            <ac:spMk id="85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12:00.432" v="987" actId="26606"/>
          <ac:spMkLst>
            <pc:docMk/>
            <pc:sldMk cId="2078150166" sldId="1287748513"/>
            <ac:spMk id="86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4:12:00.432" v="987" actId="26606"/>
          <ac:spMkLst>
            <pc:docMk/>
            <pc:sldMk cId="2078150166" sldId="1287748513"/>
            <ac:spMk id="88" creationId="{9CB088BA-8550-4910-8653-B87C8689852C}"/>
          </ac:spMkLst>
        </pc:spChg>
        <pc:spChg chg="add del">
          <ac:chgData name="MIZUNO Yasutaka" userId="5823aa3506d81940" providerId="LiveId" clId="{2B30104F-FA95-4FF9-AC35-CA612BF1E9AC}" dt="2021-10-10T14:12:02.176" v="989" actId="26606"/>
          <ac:spMkLst>
            <pc:docMk/>
            <pc:sldMk cId="2078150166" sldId="1287748513"/>
            <ac:spMk id="91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12:02.176" v="989" actId="26606"/>
          <ac:spMkLst>
            <pc:docMk/>
            <pc:sldMk cId="2078150166" sldId="1287748513"/>
            <ac:spMk id="92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4:12:02.176" v="989" actId="26606"/>
          <ac:spMkLst>
            <pc:docMk/>
            <pc:sldMk cId="2078150166" sldId="1287748513"/>
            <ac:spMk id="94" creationId="{3C541D4F-11C2-4F36-B2A3-AB9028F2A078}"/>
          </ac:spMkLst>
        </pc:spChg>
        <pc:spChg chg="add del">
          <ac:chgData name="MIZUNO Yasutaka" userId="5823aa3506d81940" providerId="LiveId" clId="{2B30104F-FA95-4FF9-AC35-CA612BF1E9AC}" dt="2021-10-10T14:12:03.381" v="991" actId="26606"/>
          <ac:spMkLst>
            <pc:docMk/>
            <pc:sldMk cId="2078150166" sldId="1287748513"/>
            <ac:spMk id="97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12:03.381" v="991" actId="26606"/>
          <ac:spMkLst>
            <pc:docMk/>
            <pc:sldMk cId="2078150166" sldId="1287748513"/>
            <ac:spMk id="98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0T14:12:03.381" v="991" actId="26606"/>
          <ac:spMkLst>
            <pc:docMk/>
            <pc:sldMk cId="2078150166" sldId="1287748513"/>
            <ac:spMk id="100" creationId="{E6EB8E89-B39B-4271-9D20-17C3D1CB8509}"/>
          </ac:spMkLst>
        </pc:spChg>
        <pc:spChg chg="add del">
          <ac:chgData name="MIZUNO Yasutaka" userId="5823aa3506d81940" providerId="LiveId" clId="{2B30104F-FA95-4FF9-AC35-CA612BF1E9AC}" dt="2021-10-10T14:12:04.724" v="993" actId="26606"/>
          <ac:spMkLst>
            <pc:docMk/>
            <pc:sldMk cId="2078150166" sldId="1287748513"/>
            <ac:spMk id="103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0T14:12:04.724" v="993" actId="26606"/>
          <ac:spMkLst>
            <pc:docMk/>
            <pc:sldMk cId="2078150166" sldId="1287748513"/>
            <ac:spMk id="104" creationId="{92B0CFF1-78D7-4A83-A95E-71F9E3831622}"/>
          </ac:spMkLst>
        </pc:spChg>
        <pc:spChg chg="add del">
          <ac:chgData name="MIZUNO Yasutaka" userId="5823aa3506d81940" providerId="LiveId" clId="{2B30104F-FA95-4FF9-AC35-CA612BF1E9AC}" dt="2021-10-10T14:12:04.724" v="993" actId="26606"/>
          <ac:spMkLst>
            <pc:docMk/>
            <pc:sldMk cId="2078150166" sldId="1287748513"/>
            <ac:spMk id="106" creationId="{5505442D-1576-479B-8D52-2D858590CAB9}"/>
          </ac:spMkLst>
        </pc:spChg>
        <pc:spChg chg="add mod">
          <ac:chgData name="MIZUNO Yasutaka" userId="5823aa3506d81940" providerId="LiveId" clId="{2B30104F-FA95-4FF9-AC35-CA612BF1E9AC}" dt="2021-10-15T13:15:46.713" v="3070" actId="1035"/>
          <ac:spMkLst>
            <pc:docMk/>
            <pc:sldMk cId="2078150166" sldId="1287748513"/>
            <ac:spMk id="107" creationId="{B27855F2-5952-419D-BF15-E10FFE4E296A}"/>
          </ac:spMkLst>
        </pc:spChg>
        <pc:spChg chg="add">
          <ac:chgData name="MIZUNO Yasutaka" userId="5823aa3506d81940" providerId="LiveId" clId="{2B30104F-FA95-4FF9-AC35-CA612BF1E9AC}" dt="2021-10-10T14:12:04.761" v="994" actId="26606"/>
          <ac:spMkLst>
            <pc:docMk/>
            <pc:sldMk cId="2078150166" sldId="1287748513"/>
            <ac:spMk id="109" creationId="{63BAC6E0-ADAC-40FB-AF53-88FA5F83738C}"/>
          </ac:spMkLst>
        </pc:spChg>
        <pc:spChg chg="add">
          <ac:chgData name="MIZUNO Yasutaka" userId="5823aa3506d81940" providerId="LiveId" clId="{2B30104F-FA95-4FF9-AC35-CA612BF1E9AC}" dt="2021-10-10T14:12:04.761" v="994" actId="26606"/>
          <ac:spMkLst>
            <pc:docMk/>
            <pc:sldMk cId="2078150166" sldId="1287748513"/>
            <ac:spMk id="110" creationId="{92B0CFF1-78D7-4A83-A95E-71F9E3831622}"/>
          </ac:spMkLst>
        </pc:spChg>
        <pc:spChg chg="add">
          <ac:chgData name="MIZUNO Yasutaka" userId="5823aa3506d81940" providerId="LiveId" clId="{2B30104F-FA95-4FF9-AC35-CA612BF1E9AC}" dt="2021-10-10T14:12:04.761" v="994" actId="26606"/>
          <ac:spMkLst>
            <pc:docMk/>
            <pc:sldMk cId="2078150166" sldId="1287748513"/>
            <ac:spMk id="112" creationId="{17D11638-D7E0-4D85-B1A6-AF57358C80C3}"/>
          </ac:spMkLst>
        </pc:spChg>
        <pc:spChg chg="add mod">
          <ac:chgData name="MIZUNO Yasutaka" userId="5823aa3506d81940" providerId="LiveId" clId="{2B30104F-FA95-4FF9-AC35-CA612BF1E9AC}" dt="2021-10-15T12:51:57.198" v="2809" actId="14100"/>
          <ac:spMkLst>
            <pc:docMk/>
            <pc:sldMk cId="2078150166" sldId="1287748513"/>
            <ac:spMk id="113" creationId="{5B6A10C0-BD8B-4C28-BBB8-433AAFF2CBCE}"/>
          </ac:spMkLst>
        </pc:spChg>
        <pc:spChg chg="add mod">
          <ac:chgData name="MIZUNO Yasutaka" userId="5823aa3506d81940" providerId="LiveId" clId="{2B30104F-FA95-4FF9-AC35-CA612BF1E9AC}" dt="2021-10-15T12:51:46.866" v="2805" actId="14100"/>
          <ac:spMkLst>
            <pc:docMk/>
            <pc:sldMk cId="2078150166" sldId="1287748513"/>
            <ac:spMk id="114" creationId="{EDD3C787-FAA8-4943-8E31-8E881E1E4E3B}"/>
          </ac:spMkLst>
        </pc:spChg>
        <pc:grpChg chg="add del">
          <ac:chgData name="MIZUNO Yasutaka" userId="5823aa3506d81940" providerId="LiveId" clId="{2B30104F-FA95-4FF9-AC35-CA612BF1E9AC}" dt="2021-10-10T14:11:57.090" v="985" actId="26606"/>
          <ac:grpSpMkLst>
            <pc:docMk/>
            <pc:sldMk cId="2078150166" sldId="1287748513"/>
            <ac:grpSpMk id="12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11:57.090" v="985" actId="26606"/>
          <ac:grpSpMkLst>
            <pc:docMk/>
            <pc:sldMk cId="2078150166" sldId="1287748513"/>
            <ac:grpSpMk id="49" creationId="{4B74A58D-C788-4F75-B5D1-921E78FF29A7}"/>
          </ac:grpSpMkLst>
        </pc:grpChg>
        <pc:grpChg chg="add del">
          <ac:chgData name="MIZUNO Yasutaka" userId="5823aa3506d81940" providerId="LiveId" clId="{2B30104F-FA95-4FF9-AC35-CA612BF1E9AC}" dt="2021-10-10T14:12:00.432" v="987" actId="26606"/>
          <ac:grpSpMkLst>
            <pc:docMk/>
            <pc:sldMk cId="2078150166" sldId="1287748513"/>
            <ac:grpSpMk id="84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12:00.432" v="987" actId="26606"/>
          <ac:grpSpMkLst>
            <pc:docMk/>
            <pc:sldMk cId="2078150166" sldId="1287748513"/>
            <ac:grpSpMk id="87" creationId="{57B5DC75-1F52-4E9C-9473-841A19CCD663}"/>
          </ac:grpSpMkLst>
        </pc:grpChg>
        <pc:grpChg chg="add del">
          <ac:chgData name="MIZUNO Yasutaka" userId="5823aa3506d81940" providerId="LiveId" clId="{2B30104F-FA95-4FF9-AC35-CA612BF1E9AC}" dt="2021-10-10T14:12:02.176" v="989" actId="26606"/>
          <ac:grpSpMkLst>
            <pc:docMk/>
            <pc:sldMk cId="2078150166" sldId="1287748513"/>
            <ac:grpSpMk id="90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12:02.176" v="989" actId="26606"/>
          <ac:grpSpMkLst>
            <pc:docMk/>
            <pc:sldMk cId="2078150166" sldId="1287748513"/>
            <ac:grpSpMk id="93" creationId="{5591A4A5-C00F-4B45-9735-FD2841BF348B}"/>
          </ac:grpSpMkLst>
        </pc:grpChg>
        <pc:grpChg chg="add del">
          <ac:chgData name="MIZUNO Yasutaka" userId="5823aa3506d81940" providerId="LiveId" clId="{2B30104F-FA95-4FF9-AC35-CA612BF1E9AC}" dt="2021-10-10T14:12:03.381" v="991" actId="26606"/>
          <ac:grpSpMkLst>
            <pc:docMk/>
            <pc:sldMk cId="2078150166" sldId="1287748513"/>
            <ac:grpSpMk id="96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12:03.381" v="991" actId="26606"/>
          <ac:grpSpMkLst>
            <pc:docMk/>
            <pc:sldMk cId="2078150166" sldId="1287748513"/>
            <ac:grpSpMk id="99" creationId="{117B0BF7-CBF3-4C3A-B491-0CEF7B7C1EC2}"/>
          </ac:grpSpMkLst>
        </pc:grpChg>
        <pc:grpChg chg="add del">
          <ac:chgData name="MIZUNO Yasutaka" userId="5823aa3506d81940" providerId="LiveId" clId="{2B30104F-FA95-4FF9-AC35-CA612BF1E9AC}" dt="2021-10-10T14:12:04.724" v="993" actId="26606"/>
          <ac:grpSpMkLst>
            <pc:docMk/>
            <pc:sldMk cId="2078150166" sldId="1287748513"/>
            <ac:grpSpMk id="102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0T14:12:04.724" v="993" actId="26606"/>
          <ac:grpSpMkLst>
            <pc:docMk/>
            <pc:sldMk cId="2078150166" sldId="1287748513"/>
            <ac:grpSpMk id="105" creationId="{43060158-CF22-466C-BAFE-10F57D7E5F85}"/>
          </ac:grpSpMkLst>
        </pc:grpChg>
        <pc:grpChg chg="add">
          <ac:chgData name="MIZUNO Yasutaka" userId="5823aa3506d81940" providerId="LiveId" clId="{2B30104F-FA95-4FF9-AC35-CA612BF1E9AC}" dt="2021-10-10T14:12:04.761" v="994" actId="26606"/>
          <ac:grpSpMkLst>
            <pc:docMk/>
            <pc:sldMk cId="2078150166" sldId="1287748513"/>
            <ac:grpSpMk id="108" creationId="{BDF0D99C-5D42-41C6-A50C-C4E2D6B2A36E}"/>
          </ac:grpSpMkLst>
        </pc:grpChg>
        <pc:grpChg chg="add">
          <ac:chgData name="MIZUNO Yasutaka" userId="5823aa3506d81940" providerId="LiveId" clId="{2B30104F-FA95-4FF9-AC35-CA612BF1E9AC}" dt="2021-10-10T14:12:04.761" v="994" actId="26606"/>
          <ac:grpSpMkLst>
            <pc:docMk/>
            <pc:sldMk cId="2078150166" sldId="1287748513"/>
            <ac:grpSpMk id="111" creationId="{4B74A58D-C788-4F75-B5D1-921E78FF29A7}"/>
          </ac:grpSpMkLst>
        </pc:grpChg>
        <pc:picChg chg="add mod ord modCrop">
          <ac:chgData name="MIZUNO Yasutaka" userId="5823aa3506d81940" providerId="LiveId" clId="{2B30104F-FA95-4FF9-AC35-CA612BF1E9AC}" dt="2021-10-10T14:27:41.614" v="1084" actId="1076"/>
          <ac:picMkLst>
            <pc:docMk/>
            <pc:sldMk cId="2078150166" sldId="1287748513"/>
            <ac:picMk id="5" creationId="{4DEB92AD-9B17-4714-BA72-5DA35A0912E7}"/>
          </ac:picMkLst>
        </pc:picChg>
        <pc:picChg chg="add mod modCrop">
          <ac:chgData name="MIZUNO Yasutaka" userId="5823aa3506d81940" providerId="LiveId" clId="{2B30104F-FA95-4FF9-AC35-CA612BF1E9AC}" dt="2021-10-10T14:29:40.309" v="1114" actId="14100"/>
          <ac:picMkLst>
            <pc:docMk/>
            <pc:sldMk cId="2078150166" sldId="1287748513"/>
            <ac:picMk id="9" creationId="{0A06153F-6578-458A-AD70-41F8A33E805A}"/>
          </ac:picMkLst>
        </pc:picChg>
        <pc:picChg chg="add mod">
          <ac:chgData name="MIZUNO Yasutaka" userId="5823aa3506d81940" providerId="LiveId" clId="{2B30104F-FA95-4FF9-AC35-CA612BF1E9AC}" dt="2021-10-10T14:29:50.574" v="1115"/>
          <ac:picMkLst>
            <pc:docMk/>
            <pc:sldMk cId="2078150166" sldId="1287748513"/>
            <ac:picMk id="115" creationId="{D9CB070B-FA20-46FA-A824-6CE94C658790}"/>
          </ac:picMkLst>
        </pc:picChg>
      </pc:sldChg>
      <pc:sldChg chg="delSp modSp add del mod ord setBg delDesignElem">
        <pc:chgData name="MIZUNO Yasutaka" userId="5823aa3506d81940" providerId="LiveId" clId="{2B30104F-FA95-4FF9-AC35-CA612BF1E9AC}" dt="2021-10-10T14:08:06.402" v="976" actId="2696"/>
        <pc:sldMkLst>
          <pc:docMk/>
          <pc:sldMk cId="294686496" sldId="1287748515"/>
        </pc:sldMkLst>
        <pc:spChg chg="mod">
          <ac:chgData name="MIZUNO Yasutaka" userId="5823aa3506d81940" providerId="LiveId" clId="{2B30104F-FA95-4FF9-AC35-CA612BF1E9AC}" dt="2021-10-10T13:51:43.545" v="915" actId="207"/>
          <ac:spMkLst>
            <pc:docMk/>
            <pc:sldMk cId="294686496" sldId="1287748515"/>
            <ac:spMk id="6" creationId="{23680DB1-FEEE-40A3-96DA-094236539356}"/>
          </ac:spMkLst>
        </pc:spChg>
        <pc:spChg chg="mod">
          <ac:chgData name="MIZUNO Yasutaka" userId="5823aa3506d81940" providerId="LiveId" clId="{2B30104F-FA95-4FF9-AC35-CA612BF1E9AC}" dt="2021-10-10T13:51:47.194" v="916" actId="207"/>
          <ac:spMkLst>
            <pc:docMk/>
            <pc:sldMk cId="294686496" sldId="1287748515"/>
            <ac:spMk id="28" creationId="{40A8563B-D8DF-469A-9CB7-2EEC53F02475}"/>
          </ac:spMkLst>
        </pc:spChg>
        <pc:spChg chg="del">
          <ac:chgData name="MIZUNO Yasutaka" userId="5823aa3506d81940" providerId="LiveId" clId="{2B30104F-FA95-4FF9-AC35-CA612BF1E9AC}" dt="2021-10-10T13:51:35.288" v="911"/>
          <ac:spMkLst>
            <pc:docMk/>
            <pc:sldMk cId="294686496" sldId="1287748515"/>
            <ac:spMk id="29" creationId="{4C10CBC8-7837-4750-8EE9-B4C3D50488F6}"/>
          </ac:spMkLst>
        </pc:spChg>
        <pc:spChg chg="del">
          <ac:chgData name="MIZUNO Yasutaka" userId="5823aa3506d81940" providerId="LiveId" clId="{2B30104F-FA95-4FF9-AC35-CA612BF1E9AC}" dt="2021-10-10T13:51:35.288" v="911"/>
          <ac:spMkLst>
            <pc:docMk/>
            <pc:sldMk cId="294686496" sldId="1287748515"/>
            <ac:spMk id="30" creationId="{69014793-11D4-4A17-9261-1A2E683ADF75}"/>
          </ac:spMkLst>
        </pc:spChg>
      </pc:sldChg>
      <pc:sldChg chg="modSp add mod ord">
        <pc:chgData name="MIZUNO Yasutaka" userId="5823aa3506d81940" providerId="LiveId" clId="{2B30104F-FA95-4FF9-AC35-CA612BF1E9AC}" dt="2021-10-10T14:07:47.341" v="975" actId="14100"/>
        <pc:sldMkLst>
          <pc:docMk/>
          <pc:sldMk cId="122210404" sldId="1287748516"/>
        </pc:sldMkLst>
        <pc:spChg chg="mod">
          <ac:chgData name="MIZUNO Yasutaka" userId="5823aa3506d81940" providerId="LiveId" clId="{2B30104F-FA95-4FF9-AC35-CA612BF1E9AC}" dt="2021-10-10T14:07:33.383" v="971" actId="27636"/>
          <ac:spMkLst>
            <pc:docMk/>
            <pc:sldMk cId="122210404" sldId="1287748516"/>
            <ac:spMk id="6" creationId="{23680DB1-FEEE-40A3-96DA-094236539356}"/>
          </ac:spMkLst>
        </pc:spChg>
        <pc:spChg chg="mod">
          <ac:chgData name="MIZUNO Yasutaka" userId="5823aa3506d81940" providerId="LiveId" clId="{2B30104F-FA95-4FF9-AC35-CA612BF1E9AC}" dt="2021-10-10T14:07:37.056" v="972" actId="1076"/>
          <ac:spMkLst>
            <pc:docMk/>
            <pc:sldMk cId="122210404" sldId="1287748516"/>
            <ac:spMk id="28" creationId="{40A8563B-D8DF-469A-9CB7-2EEC53F02475}"/>
          </ac:spMkLst>
        </pc:spChg>
        <pc:graphicFrameChg chg="mod">
          <ac:chgData name="MIZUNO Yasutaka" userId="5823aa3506d81940" providerId="LiveId" clId="{2B30104F-FA95-4FF9-AC35-CA612BF1E9AC}" dt="2021-10-10T14:07:47.341" v="975" actId="14100"/>
          <ac:graphicFrameMkLst>
            <pc:docMk/>
            <pc:sldMk cId="122210404" sldId="1287748516"/>
            <ac:graphicFrameMk id="8" creationId="{3B8EA52F-7DC6-4B9E-9B93-77908A4CB11A}"/>
          </ac:graphicFrameMkLst>
        </pc:graphicFrameChg>
      </pc:sldChg>
      <pc:sldChg chg="addSp delSp modSp new mod ord modClrScheme chgLayout">
        <pc:chgData name="MIZUNO Yasutaka" userId="5823aa3506d81940" providerId="LiveId" clId="{2B30104F-FA95-4FF9-AC35-CA612BF1E9AC}" dt="2021-10-15T12:59:25.662" v="2870" actId="14100"/>
        <pc:sldMkLst>
          <pc:docMk/>
          <pc:sldMk cId="2629935571" sldId="1287748517"/>
        </pc:sldMkLst>
        <pc:spChg chg="del">
          <ac:chgData name="MIZUNO Yasutaka" userId="5823aa3506d81940" providerId="LiveId" clId="{2B30104F-FA95-4FF9-AC35-CA612BF1E9AC}" dt="2021-10-10T14:46:27.895" v="1180" actId="700"/>
          <ac:spMkLst>
            <pc:docMk/>
            <pc:sldMk cId="2629935571" sldId="1287748517"/>
            <ac:spMk id="2" creationId="{544EE299-5C6C-4464-8BBC-E8419649C8E0}"/>
          </ac:spMkLst>
        </pc:spChg>
        <pc:spChg chg="del">
          <ac:chgData name="MIZUNO Yasutaka" userId="5823aa3506d81940" providerId="LiveId" clId="{2B30104F-FA95-4FF9-AC35-CA612BF1E9AC}" dt="2021-10-10T14:46:27.895" v="1180" actId="700"/>
          <ac:spMkLst>
            <pc:docMk/>
            <pc:sldMk cId="2629935571" sldId="1287748517"/>
            <ac:spMk id="3" creationId="{C087B8B8-44F6-4DC4-9845-B5C6ACFB15A7}"/>
          </ac:spMkLst>
        </pc:spChg>
        <pc:spChg chg="add mod">
          <ac:chgData name="MIZUNO Yasutaka" userId="5823aa3506d81940" providerId="LiveId" clId="{2B30104F-FA95-4FF9-AC35-CA612BF1E9AC}" dt="2021-10-15T12:59:25.662" v="2870" actId="14100"/>
          <ac:spMkLst>
            <pc:docMk/>
            <pc:sldMk cId="2629935571" sldId="1287748517"/>
            <ac:spMk id="6" creationId="{F79A194D-5C14-4D9D-A6B2-CFA81F190942}"/>
          </ac:spMkLst>
        </pc:spChg>
        <pc:picChg chg="add mod modCrop">
          <ac:chgData name="MIZUNO Yasutaka" userId="5823aa3506d81940" providerId="LiveId" clId="{2B30104F-FA95-4FF9-AC35-CA612BF1E9AC}" dt="2021-10-15T12:57:45.368" v="2840" actId="14100"/>
          <ac:picMkLst>
            <pc:docMk/>
            <pc:sldMk cId="2629935571" sldId="1287748517"/>
            <ac:picMk id="3" creationId="{12626E9B-A35B-46D1-9906-0FE7101B48E3}"/>
          </ac:picMkLst>
        </pc:picChg>
        <pc:picChg chg="add mod">
          <ac:chgData name="MIZUNO Yasutaka" userId="5823aa3506d81940" providerId="LiveId" clId="{2B30104F-FA95-4FF9-AC35-CA612BF1E9AC}" dt="2021-10-15T12:57:31.312" v="2839"/>
          <ac:picMkLst>
            <pc:docMk/>
            <pc:sldMk cId="2629935571" sldId="1287748517"/>
            <ac:picMk id="4" creationId="{2DF70E34-7B3D-4FBD-AC4D-FD4688708419}"/>
          </ac:picMkLst>
        </pc:picChg>
      </pc:sldChg>
      <pc:sldChg chg="addSp modSp new mod">
        <pc:chgData name="MIZUNO Yasutaka" userId="5823aa3506d81940" providerId="LiveId" clId="{2B30104F-FA95-4FF9-AC35-CA612BF1E9AC}" dt="2021-10-15T12:37:54.521" v="2658" actId="114"/>
        <pc:sldMkLst>
          <pc:docMk/>
          <pc:sldMk cId="2099243138" sldId="1287748518"/>
        </pc:sldMkLst>
        <pc:spChg chg="add mod">
          <ac:chgData name="MIZUNO Yasutaka" userId="5823aa3506d81940" providerId="LiveId" clId="{2B30104F-FA95-4FF9-AC35-CA612BF1E9AC}" dt="2021-10-15T12:37:54.521" v="2658" actId="114"/>
          <ac:spMkLst>
            <pc:docMk/>
            <pc:sldMk cId="2099243138" sldId="1287748518"/>
            <ac:spMk id="5" creationId="{20247600-B10E-4504-8C65-8ECD4A9524C4}"/>
          </ac:spMkLst>
        </pc:spChg>
        <pc:picChg chg="add mod modCrop">
          <ac:chgData name="MIZUNO Yasutaka" userId="5823aa3506d81940" providerId="LiveId" clId="{2B30104F-FA95-4FF9-AC35-CA612BF1E9AC}" dt="2021-10-14T13:23:38.265" v="1490" actId="14100"/>
          <ac:picMkLst>
            <pc:docMk/>
            <pc:sldMk cId="2099243138" sldId="1287748518"/>
            <ac:picMk id="3" creationId="{731FB2C9-3339-4363-8296-BC1BF1CC150E}"/>
          </ac:picMkLst>
        </pc:picChg>
        <pc:picChg chg="add mod">
          <ac:chgData name="MIZUNO Yasutaka" userId="5823aa3506d81940" providerId="LiveId" clId="{2B30104F-FA95-4FF9-AC35-CA612BF1E9AC}" dt="2021-10-14T13:23:01.443" v="1484"/>
          <ac:picMkLst>
            <pc:docMk/>
            <pc:sldMk cId="2099243138" sldId="1287748518"/>
            <ac:picMk id="6" creationId="{13506898-B799-4EA9-9E77-F8A092E66572}"/>
          </ac:picMkLst>
        </pc:picChg>
      </pc:sldChg>
      <pc:sldChg chg="addSp modSp new mod ord">
        <pc:chgData name="MIZUNO Yasutaka" userId="5823aa3506d81940" providerId="LiveId" clId="{2B30104F-FA95-4FF9-AC35-CA612BF1E9AC}" dt="2021-10-15T12:42:30.477" v="2751" actId="114"/>
        <pc:sldMkLst>
          <pc:docMk/>
          <pc:sldMk cId="4207176699" sldId="1287748519"/>
        </pc:sldMkLst>
        <pc:spChg chg="add mod">
          <ac:chgData name="MIZUNO Yasutaka" userId="5823aa3506d81940" providerId="LiveId" clId="{2B30104F-FA95-4FF9-AC35-CA612BF1E9AC}" dt="2021-10-14T14:19:58.434" v="2080" actId="1076"/>
          <ac:spMkLst>
            <pc:docMk/>
            <pc:sldMk cId="4207176699" sldId="1287748519"/>
            <ac:spMk id="5" creationId="{3BBEDC78-F245-4ABA-8256-B2C005A59B8D}"/>
          </ac:spMkLst>
        </pc:spChg>
        <pc:spChg chg="add mod">
          <ac:chgData name="MIZUNO Yasutaka" userId="5823aa3506d81940" providerId="LiveId" clId="{2B30104F-FA95-4FF9-AC35-CA612BF1E9AC}" dt="2021-10-15T12:42:23.602" v="2750" actId="114"/>
          <ac:spMkLst>
            <pc:docMk/>
            <pc:sldMk cId="4207176699" sldId="1287748519"/>
            <ac:spMk id="8" creationId="{F01599FF-1951-49C6-A21B-1657EE46BD98}"/>
          </ac:spMkLst>
        </pc:spChg>
        <pc:spChg chg="add mod">
          <ac:chgData name="MIZUNO Yasutaka" userId="5823aa3506d81940" providerId="LiveId" clId="{2B30104F-FA95-4FF9-AC35-CA612BF1E9AC}" dt="2021-10-14T14:20:44.296" v="2136" actId="1076"/>
          <ac:spMkLst>
            <pc:docMk/>
            <pc:sldMk cId="4207176699" sldId="1287748519"/>
            <ac:spMk id="10" creationId="{EA09EE2F-EC5E-467C-B63A-F4DD0B40C954}"/>
          </ac:spMkLst>
        </pc:spChg>
        <pc:spChg chg="add mod">
          <ac:chgData name="MIZUNO Yasutaka" userId="5823aa3506d81940" providerId="LiveId" clId="{2B30104F-FA95-4FF9-AC35-CA612BF1E9AC}" dt="2021-10-15T12:42:30.477" v="2751" actId="114"/>
          <ac:spMkLst>
            <pc:docMk/>
            <pc:sldMk cId="4207176699" sldId="1287748519"/>
            <ac:spMk id="14" creationId="{2F062F5E-9CED-4502-8395-F3EC28213C8C}"/>
          </ac:spMkLst>
        </pc:spChg>
        <pc:picChg chg="add mod modCrop">
          <ac:chgData name="MIZUNO Yasutaka" userId="5823aa3506d81940" providerId="LiveId" clId="{2B30104F-FA95-4FF9-AC35-CA612BF1E9AC}" dt="2021-10-14T14:20:29.014" v="2133" actId="14100"/>
          <ac:picMkLst>
            <pc:docMk/>
            <pc:sldMk cId="4207176699" sldId="1287748519"/>
            <ac:picMk id="3" creationId="{4BFEFF8E-526E-4F4F-9F05-22EDFDAA53F0}"/>
          </ac:picMkLst>
        </pc:picChg>
        <pc:picChg chg="add mod">
          <ac:chgData name="MIZUNO Yasutaka" userId="5823aa3506d81940" providerId="LiveId" clId="{2B30104F-FA95-4FF9-AC35-CA612BF1E9AC}" dt="2021-10-14T13:34:38.971" v="1554"/>
          <ac:picMkLst>
            <pc:docMk/>
            <pc:sldMk cId="4207176699" sldId="1287748519"/>
            <ac:picMk id="6" creationId="{BAB5EAB0-8745-4748-9B73-4B590AF4B190}"/>
          </ac:picMkLst>
        </pc:picChg>
        <pc:picChg chg="add mod modCrop">
          <ac:chgData name="MIZUNO Yasutaka" userId="5823aa3506d81940" providerId="LiveId" clId="{2B30104F-FA95-4FF9-AC35-CA612BF1E9AC}" dt="2021-10-14T14:20:04.592" v="2081" actId="14100"/>
          <ac:picMkLst>
            <pc:docMk/>
            <pc:sldMk cId="4207176699" sldId="1287748519"/>
            <ac:picMk id="12" creationId="{5858EF18-13D4-40F9-9A9A-C1FEAD51BF9D}"/>
          </ac:picMkLst>
        </pc:picChg>
      </pc:sldChg>
      <pc:sldChg chg="addSp modSp new mod">
        <pc:chgData name="MIZUNO Yasutaka" userId="5823aa3506d81940" providerId="LiveId" clId="{2B30104F-FA95-4FF9-AC35-CA612BF1E9AC}" dt="2021-10-15T12:38:57.175" v="2664" actId="20577"/>
        <pc:sldMkLst>
          <pc:docMk/>
          <pc:sldMk cId="1839439211" sldId="1287748520"/>
        </pc:sldMkLst>
        <pc:spChg chg="add mod">
          <ac:chgData name="MIZUNO Yasutaka" userId="5823aa3506d81940" providerId="LiveId" clId="{2B30104F-FA95-4FF9-AC35-CA612BF1E9AC}" dt="2021-10-15T12:38:11.195" v="2660" actId="114"/>
          <ac:spMkLst>
            <pc:docMk/>
            <pc:sldMk cId="1839439211" sldId="1287748520"/>
            <ac:spMk id="5" creationId="{2951E0F1-D889-4470-9FCE-EACEAF6C6767}"/>
          </ac:spMkLst>
        </pc:spChg>
        <pc:spChg chg="add mod">
          <ac:chgData name="MIZUNO Yasutaka" userId="5823aa3506d81940" providerId="LiveId" clId="{2B30104F-FA95-4FF9-AC35-CA612BF1E9AC}" dt="2021-10-15T12:38:57.175" v="2664" actId="20577"/>
          <ac:spMkLst>
            <pc:docMk/>
            <pc:sldMk cId="1839439211" sldId="1287748520"/>
            <ac:spMk id="9" creationId="{B2B5824F-71F2-4BDE-8125-DD086D593C03}"/>
          </ac:spMkLst>
        </pc:spChg>
        <pc:spChg chg="add mod">
          <ac:chgData name="MIZUNO Yasutaka" userId="5823aa3506d81940" providerId="LiveId" clId="{2B30104F-FA95-4FF9-AC35-CA612BF1E9AC}" dt="2021-10-14T15:05:53.636" v="2622" actId="1076"/>
          <ac:spMkLst>
            <pc:docMk/>
            <pc:sldMk cId="1839439211" sldId="1287748520"/>
            <ac:spMk id="12" creationId="{E13DA764-65DB-42EE-B851-441997D008F9}"/>
          </ac:spMkLst>
        </pc:spChg>
        <pc:spChg chg="add mod">
          <ac:chgData name="MIZUNO Yasutaka" userId="5823aa3506d81940" providerId="LiveId" clId="{2B30104F-FA95-4FF9-AC35-CA612BF1E9AC}" dt="2021-10-14T15:05:58.920" v="2623" actId="1076"/>
          <ac:spMkLst>
            <pc:docMk/>
            <pc:sldMk cId="1839439211" sldId="1287748520"/>
            <ac:spMk id="14" creationId="{5A94F01F-DBF6-4168-98E7-C40FA4A73829}"/>
          </ac:spMkLst>
        </pc:spChg>
        <pc:picChg chg="add mod modCrop">
          <ac:chgData name="MIZUNO Yasutaka" userId="5823aa3506d81940" providerId="LiveId" clId="{2B30104F-FA95-4FF9-AC35-CA612BF1E9AC}" dt="2021-10-14T15:05:35.250" v="2599" actId="14100"/>
          <ac:picMkLst>
            <pc:docMk/>
            <pc:sldMk cId="1839439211" sldId="1287748520"/>
            <ac:picMk id="3" creationId="{0571D107-295B-4950-9F57-80EDE30CFBBA}"/>
          </ac:picMkLst>
        </pc:picChg>
        <pc:picChg chg="add mod modCrop">
          <ac:chgData name="MIZUNO Yasutaka" userId="5823aa3506d81940" providerId="LiveId" clId="{2B30104F-FA95-4FF9-AC35-CA612BF1E9AC}" dt="2021-10-14T15:05:28.359" v="2597" actId="14100"/>
          <ac:picMkLst>
            <pc:docMk/>
            <pc:sldMk cId="1839439211" sldId="1287748520"/>
            <ac:picMk id="7" creationId="{46493369-2341-4E4F-BF43-F600A0ECF61B}"/>
          </ac:picMkLst>
        </pc:picChg>
        <pc:picChg chg="add mod">
          <ac:chgData name="MIZUNO Yasutaka" userId="5823aa3506d81940" providerId="LiveId" clId="{2B30104F-FA95-4FF9-AC35-CA612BF1E9AC}" dt="2021-10-14T15:00:25.832" v="2550"/>
          <ac:picMkLst>
            <pc:docMk/>
            <pc:sldMk cId="1839439211" sldId="1287748520"/>
            <ac:picMk id="10" creationId="{6B2BE698-D721-442D-9CD5-54A2EA6BDCE9}"/>
          </ac:picMkLst>
        </pc:picChg>
      </pc:sldChg>
      <pc:sldChg chg="delSp new del mod ord modClrScheme chgLayout">
        <pc:chgData name="MIZUNO Yasutaka" userId="5823aa3506d81940" providerId="LiveId" clId="{2B30104F-FA95-4FF9-AC35-CA612BF1E9AC}" dt="2021-10-15T12:34:33.013" v="2644" actId="2696"/>
        <pc:sldMkLst>
          <pc:docMk/>
          <pc:sldMk cId="1615312324" sldId="1287748521"/>
        </pc:sldMkLst>
        <pc:spChg chg="del">
          <ac:chgData name="MIZUNO Yasutaka" userId="5823aa3506d81940" providerId="LiveId" clId="{2B30104F-FA95-4FF9-AC35-CA612BF1E9AC}" dt="2021-10-15T12:33:02.099" v="2628" actId="700"/>
          <ac:spMkLst>
            <pc:docMk/>
            <pc:sldMk cId="1615312324" sldId="1287748521"/>
            <ac:spMk id="2" creationId="{00E6D69D-A3EA-46EF-AE98-B561E13E1732}"/>
          </ac:spMkLst>
        </pc:spChg>
        <pc:spChg chg="del">
          <ac:chgData name="MIZUNO Yasutaka" userId="5823aa3506d81940" providerId="LiveId" clId="{2B30104F-FA95-4FF9-AC35-CA612BF1E9AC}" dt="2021-10-15T12:33:02.099" v="2628" actId="700"/>
          <ac:spMkLst>
            <pc:docMk/>
            <pc:sldMk cId="1615312324" sldId="1287748521"/>
            <ac:spMk id="3" creationId="{1458F3C5-347E-4451-B96F-4912D2EA83CA}"/>
          </ac:spMkLst>
        </pc:spChg>
      </pc:sldChg>
      <pc:sldChg chg="modSp add mod ord">
        <pc:chgData name="MIZUNO Yasutaka" userId="5823aa3506d81940" providerId="LiveId" clId="{2B30104F-FA95-4FF9-AC35-CA612BF1E9AC}" dt="2021-10-15T13:21:38.643" v="3081" actId="27918"/>
        <pc:sldMkLst>
          <pc:docMk/>
          <pc:sldMk cId="1619786769" sldId="1287748522"/>
        </pc:sldMkLst>
        <pc:spChg chg="mod">
          <ac:chgData name="MIZUNO Yasutaka" userId="5823aa3506d81940" providerId="LiveId" clId="{2B30104F-FA95-4FF9-AC35-CA612BF1E9AC}" dt="2021-10-15T12:33:43.238" v="2634" actId="27636"/>
          <ac:spMkLst>
            <pc:docMk/>
            <pc:sldMk cId="1619786769" sldId="1287748522"/>
            <ac:spMk id="2" creationId="{91BB272C-DF3E-419A-AACD-58D16A7F5E31}"/>
          </ac:spMkLst>
        </pc:spChg>
      </pc:sldChg>
      <pc:sldChg chg="addSp delSp modSp new mod ord setBg modClrScheme modAnim delDesignElem chgLayout">
        <pc:chgData name="MIZUNO Yasutaka" userId="5823aa3506d81940" providerId="LiveId" clId="{2B30104F-FA95-4FF9-AC35-CA612BF1E9AC}" dt="2021-10-15T13:26:39.541" v="3082"/>
        <pc:sldMkLst>
          <pc:docMk/>
          <pc:sldMk cId="565801357" sldId="1287748523"/>
        </pc:sldMkLst>
        <pc:spChg chg="add del mod ord">
          <ac:chgData name="MIZUNO Yasutaka" userId="5823aa3506d81940" providerId="LiveId" clId="{2B30104F-FA95-4FF9-AC35-CA612BF1E9AC}" dt="2021-10-15T13:06:24.521" v="2896" actId="21"/>
          <ac:spMkLst>
            <pc:docMk/>
            <pc:sldMk cId="565801357" sldId="1287748523"/>
            <ac:spMk id="6" creationId="{CCA755EE-29A4-4C79-B4B9-17D0BFD7BE66}"/>
          </ac:spMkLst>
        </pc:spChg>
        <pc:spChg chg="add del mod ord">
          <ac:chgData name="MIZUNO Yasutaka" userId="5823aa3506d81940" providerId="LiveId" clId="{2B30104F-FA95-4FF9-AC35-CA612BF1E9AC}" dt="2021-10-15T13:06:06.164" v="2890" actId="931"/>
          <ac:spMkLst>
            <pc:docMk/>
            <pc:sldMk cId="565801357" sldId="1287748523"/>
            <ac:spMk id="7" creationId="{0B177E6E-F739-485F-9992-56133442897F}"/>
          </ac:spMkLst>
        </pc:spChg>
        <pc:spChg chg="add del mod ord">
          <ac:chgData name="MIZUNO Yasutaka" userId="5823aa3506d81940" providerId="LiveId" clId="{2B30104F-FA95-4FF9-AC35-CA612BF1E9AC}" dt="2021-10-15T13:06:12.344" v="2893" actId="931"/>
          <ac:spMkLst>
            <pc:docMk/>
            <pc:sldMk cId="565801357" sldId="1287748523"/>
            <ac:spMk id="8" creationId="{090224CA-4314-492F-83FC-5BF174719BCC}"/>
          </ac:spMkLst>
        </pc:spChg>
        <pc:spChg chg="add del mod ord">
          <ac:chgData name="MIZUNO Yasutaka" userId="5823aa3506d81940" providerId="LiveId" clId="{2B30104F-FA95-4FF9-AC35-CA612BF1E9AC}" dt="2021-10-15T13:12:08.777" v="2917" actId="700"/>
          <ac:spMkLst>
            <pc:docMk/>
            <pc:sldMk cId="565801357" sldId="1287748523"/>
            <ac:spMk id="13" creationId="{BEF33FD1-2529-4D4B-BEB7-2F019CB4919E}"/>
          </ac:spMkLst>
        </pc:spChg>
        <pc:spChg chg="add del mod ord">
          <ac:chgData name="MIZUNO Yasutaka" userId="5823aa3506d81940" providerId="LiveId" clId="{2B30104F-FA95-4FF9-AC35-CA612BF1E9AC}" dt="2021-10-15T13:12:08.777" v="2917" actId="700"/>
          <ac:spMkLst>
            <pc:docMk/>
            <pc:sldMk cId="565801357" sldId="1287748523"/>
            <ac:spMk id="14" creationId="{A81A57EB-5FA5-44EE-9F82-24D633DBAE8C}"/>
          </ac:spMkLst>
        </pc:spChg>
        <pc:spChg chg="add mod">
          <ac:chgData name="MIZUNO Yasutaka" userId="5823aa3506d81940" providerId="LiveId" clId="{2B30104F-FA95-4FF9-AC35-CA612BF1E9AC}" dt="2021-10-15T13:26:39.541" v="3082"/>
          <ac:spMkLst>
            <pc:docMk/>
            <pc:sldMk cId="565801357" sldId="1287748523"/>
            <ac:spMk id="15" creationId="{E73B4807-DA78-445A-B7A5-F830F855AAD7}"/>
          </ac:spMkLst>
        </pc:spChg>
        <pc:spChg chg="add del">
          <ac:chgData name="MIZUNO Yasutaka" userId="5823aa3506d81940" providerId="LiveId" clId="{2B30104F-FA95-4FF9-AC35-CA612BF1E9AC}" dt="2021-10-15T13:07:39.210" v="2899" actId="26606"/>
          <ac:spMkLst>
            <pc:docMk/>
            <pc:sldMk cId="565801357" sldId="1287748523"/>
            <ac:spMk id="50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5T13:07:39.210" v="2899" actId="26606"/>
          <ac:spMkLst>
            <pc:docMk/>
            <pc:sldMk cId="565801357" sldId="1287748523"/>
            <ac:spMk id="52" creationId="{A173122F-D466-4F08-90FA-0038F7AC214A}"/>
          </ac:spMkLst>
        </pc:spChg>
        <pc:spChg chg="add del">
          <ac:chgData name="MIZUNO Yasutaka" userId="5823aa3506d81940" providerId="LiveId" clId="{2B30104F-FA95-4FF9-AC35-CA612BF1E9AC}" dt="2021-10-15T13:07:39.210" v="2899" actId="26606"/>
          <ac:spMkLst>
            <pc:docMk/>
            <pc:sldMk cId="565801357" sldId="1287748523"/>
            <ac:spMk id="87" creationId="{D507CED1-3C18-429E-A877-80F977965463}"/>
          </ac:spMkLst>
        </pc:spChg>
        <pc:spChg chg="add del">
          <ac:chgData name="MIZUNO Yasutaka" userId="5823aa3506d81940" providerId="LiveId" clId="{2B30104F-FA95-4FF9-AC35-CA612BF1E9AC}" dt="2021-10-15T13:07:49.265" v="2901" actId="26606"/>
          <ac:spMkLst>
            <pc:docMk/>
            <pc:sldMk cId="565801357" sldId="1287748523"/>
            <ac:spMk id="90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5T13:07:49.265" v="2901" actId="26606"/>
          <ac:spMkLst>
            <pc:docMk/>
            <pc:sldMk cId="565801357" sldId="1287748523"/>
            <ac:spMk id="91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5T13:07:49.265" v="2901" actId="26606"/>
          <ac:spMkLst>
            <pc:docMk/>
            <pc:sldMk cId="565801357" sldId="1287748523"/>
            <ac:spMk id="93" creationId="{E3EB5C22-1C26-454C-BCAD-CC1908B77A25}"/>
          </ac:spMkLst>
        </pc:spChg>
        <pc:spChg chg="add del">
          <ac:chgData name="MIZUNO Yasutaka" userId="5823aa3506d81940" providerId="LiveId" clId="{2B30104F-FA95-4FF9-AC35-CA612BF1E9AC}" dt="2021-10-15T13:07:59.430" v="2903" actId="26606"/>
          <ac:spMkLst>
            <pc:docMk/>
            <pc:sldMk cId="565801357" sldId="1287748523"/>
            <ac:spMk id="96" creationId="{2437C4A8-8E3A-4ADA-93B9-64737CE1ABB1}"/>
          </ac:spMkLst>
        </pc:spChg>
        <pc:spChg chg="add del">
          <ac:chgData name="MIZUNO Yasutaka" userId="5823aa3506d81940" providerId="LiveId" clId="{2B30104F-FA95-4FF9-AC35-CA612BF1E9AC}" dt="2021-10-15T13:07:59.430" v="2903" actId="26606"/>
          <ac:spMkLst>
            <pc:docMk/>
            <pc:sldMk cId="565801357" sldId="1287748523"/>
            <ac:spMk id="97" creationId="{BA6285CA-6AFA-4F27-AFB5-1B32CDE09B1A}"/>
          </ac:spMkLst>
        </pc:spChg>
        <pc:spChg chg="add del">
          <ac:chgData name="MIZUNO Yasutaka" userId="5823aa3506d81940" providerId="LiveId" clId="{2B30104F-FA95-4FF9-AC35-CA612BF1E9AC}" dt="2021-10-15T13:07:59.430" v="2903" actId="26606"/>
          <ac:spMkLst>
            <pc:docMk/>
            <pc:sldMk cId="565801357" sldId="1287748523"/>
            <ac:spMk id="99" creationId="{8929EAA4-9B40-4655-A387-87E4D8AE8A2E}"/>
          </ac:spMkLst>
        </pc:spChg>
        <pc:spChg chg="add del">
          <ac:chgData name="MIZUNO Yasutaka" userId="5823aa3506d81940" providerId="LiveId" clId="{2B30104F-FA95-4FF9-AC35-CA612BF1E9AC}" dt="2021-10-15T13:08:15.951" v="2905" actId="26606"/>
          <ac:spMkLst>
            <pc:docMk/>
            <pc:sldMk cId="565801357" sldId="1287748523"/>
            <ac:spMk id="102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5T13:08:15.951" v="2905" actId="26606"/>
          <ac:spMkLst>
            <pc:docMk/>
            <pc:sldMk cId="565801357" sldId="1287748523"/>
            <ac:spMk id="103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5T13:08:15.951" v="2905" actId="26606"/>
          <ac:spMkLst>
            <pc:docMk/>
            <pc:sldMk cId="565801357" sldId="1287748523"/>
            <ac:spMk id="105" creationId="{0E0283C2-A372-42A3-80E3-B602516EB0B1}"/>
          </ac:spMkLst>
        </pc:spChg>
        <pc:spChg chg="add del">
          <ac:chgData name="MIZUNO Yasutaka" userId="5823aa3506d81940" providerId="LiveId" clId="{2B30104F-FA95-4FF9-AC35-CA612BF1E9AC}" dt="2021-10-15T13:10:40.910" v="2908" actId="26606"/>
          <ac:spMkLst>
            <pc:docMk/>
            <pc:sldMk cId="565801357" sldId="1287748523"/>
            <ac:spMk id="108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5T13:10:40.910" v="2908" actId="26606"/>
          <ac:spMkLst>
            <pc:docMk/>
            <pc:sldMk cId="565801357" sldId="1287748523"/>
            <ac:spMk id="109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5T13:10:40.910" v="2908" actId="26606"/>
          <ac:spMkLst>
            <pc:docMk/>
            <pc:sldMk cId="565801357" sldId="1287748523"/>
            <ac:spMk id="111" creationId="{E3EB5C22-1C26-454C-BCAD-CC1908B77A25}"/>
          </ac:spMkLst>
        </pc:spChg>
        <pc:spChg chg="add del">
          <ac:chgData name="MIZUNO Yasutaka" userId="5823aa3506d81940" providerId="LiveId" clId="{2B30104F-FA95-4FF9-AC35-CA612BF1E9AC}" dt="2021-10-15T13:11:05.240" v="2913" actId="26606"/>
          <ac:spMkLst>
            <pc:docMk/>
            <pc:sldMk cId="565801357" sldId="1287748523"/>
            <ac:spMk id="168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5T13:11:05.240" v="2913" actId="26606"/>
          <ac:spMkLst>
            <pc:docMk/>
            <pc:sldMk cId="565801357" sldId="1287748523"/>
            <ac:spMk id="170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5T13:12:06.062" v="2916" actId="700"/>
          <ac:spMkLst>
            <pc:docMk/>
            <pc:sldMk cId="565801357" sldId="1287748523"/>
            <ac:spMk id="171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5T13:12:06.062" v="2916" actId="700"/>
          <ac:spMkLst>
            <pc:docMk/>
            <pc:sldMk cId="565801357" sldId="1287748523"/>
            <ac:spMk id="173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5T13:11:05.240" v="2913" actId="26606"/>
          <ac:spMkLst>
            <pc:docMk/>
            <pc:sldMk cId="565801357" sldId="1287748523"/>
            <ac:spMk id="205" creationId="{3118A898-7159-4EE0-971A-E5685A0E7212}"/>
          </ac:spMkLst>
        </pc:spChg>
        <pc:spChg chg="add del">
          <ac:chgData name="MIZUNO Yasutaka" userId="5823aa3506d81940" providerId="LiveId" clId="{2B30104F-FA95-4FF9-AC35-CA612BF1E9AC}" dt="2021-10-15T13:11:40.658" v="2915" actId="26606"/>
          <ac:spMkLst>
            <pc:docMk/>
            <pc:sldMk cId="565801357" sldId="1287748523"/>
            <ac:spMk id="237" creationId="{63BAC6E0-ADAC-40FB-AF53-88FA5F83738C}"/>
          </ac:spMkLst>
        </pc:spChg>
        <pc:spChg chg="add del">
          <ac:chgData name="MIZUNO Yasutaka" userId="5823aa3506d81940" providerId="LiveId" clId="{2B30104F-FA95-4FF9-AC35-CA612BF1E9AC}" dt="2021-10-15T13:11:40.658" v="2915" actId="26606"/>
          <ac:spMkLst>
            <pc:docMk/>
            <pc:sldMk cId="565801357" sldId="1287748523"/>
            <ac:spMk id="238" creationId="{1C582B07-D0F0-4B6B-A5D9-D2F192CB3A4E}"/>
          </ac:spMkLst>
        </pc:spChg>
        <pc:spChg chg="add del">
          <ac:chgData name="MIZUNO Yasutaka" userId="5823aa3506d81940" providerId="LiveId" clId="{2B30104F-FA95-4FF9-AC35-CA612BF1E9AC}" dt="2021-10-15T13:11:40.658" v="2915" actId="26606"/>
          <ac:spMkLst>
            <pc:docMk/>
            <pc:sldMk cId="565801357" sldId="1287748523"/>
            <ac:spMk id="271" creationId="{3118A898-7159-4EE0-971A-E5685A0E7212}"/>
          </ac:spMkLst>
        </pc:spChg>
        <pc:spChg chg="add del">
          <ac:chgData name="MIZUNO Yasutaka" userId="5823aa3506d81940" providerId="LiveId" clId="{2B30104F-FA95-4FF9-AC35-CA612BF1E9AC}" dt="2021-10-15T13:12:06.062" v="2916" actId="700"/>
          <ac:spMkLst>
            <pc:docMk/>
            <pc:sldMk cId="565801357" sldId="1287748523"/>
            <ac:spMk id="274" creationId="{E3EB5C22-1C26-454C-BCAD-CC1908B77A25}"/>
          </ac:spMkLst>
        </pc:spChg>
        <pc:grpChg chg="add del">
          <ac:chgData name="MIZUNO Yasutaka" userId="5823aa3506d81940" providerId="LiveId" clId="{2B30104F-FA95-4FF9-AC35-CA612BF1E9AC}" dt="2021-10-15T13:07:39.210" v="2899" actId="26606"/>
          <ac:grpSpMkLst>
            <pc:docMk/>
            <pc:sldMk cId="565801357" sldId="1287748523"/>
            <ac:grpSpMk id="17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5T13:07:39.210" v="2899" actId="26606"/>
          <ac:grpSpMkLst>
            <pc:docMk/>
            <pc:sldMk cId="565801357" sldId="1287748523"/>
            <ac:grpSpMk id="54" creationId="{D9CF3400-712B-4A54-AA97-63691A14E6E1}"/>
          </ac:grpSpMkLst>
        </pc:grpChg>
        <pc:grpChg chg="add del">
          <ac:chgData name="MIZUNO Yasutaka" userId="5823aa3506d81940" providerId="LiveId" clId="{2B30104F-FA95-4FF9-AC35-CA612BF1E9AC}" dt="2021-10-15T13:07:49.265" v="2901" actId="26606"/>
          <ac:grpSpMkLst>
            <pc:docMk/>
            <pc:sldMk cId="565801357" sldId="1287748523"/>
            <ac:grpSpMk id="89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5T13:07:49.265" v="2901" actId="26606"/>
          <ac:grpSpMkLst>
            <pc:docMk/>
            <pc:sldMk cId="565801357" sldId="1287748523"/>
            <ac:grpSpMk id="92" creationId="{0279CA66-300C-4FEC-A240-B35DBC290DE8}"/>
          </ac:grpSpMkLst>
        </pc:grpChg>
        <pc:grpChg chg="add del">
          <ac:chgData name="MIZUNO Yasutaka" userId="5823aa3506d81940" providerId="LiveId" clId="{2B30104F-FA95-4FF9-AC35-CA612BF1E9AC}" dt="2021-10-15T13:07:59.430" v="2903" actId="26606"/>
          <ac:grpSpMkLst>
            <pc:docMk/>
            <pc:sldMk cId="565801357" sldId="1287748523"/>
            <ac:grpSpMk id="95" creationId="{748618E9-EE2D-4864-9EEE-58939BD4FBBA}"/>
          </ac:grpSpMkLst>
        </pc:grpChg>
        <pc:grpChg chg="add del">
          <ac:chgData name="MIZUNO Yasutaka" userId="5823aa3506d81940" providerId="LiveId" clId="{2B30104F-FA95-4FF9-AC35-CA612BF1E9AC}" dt="2021-10-15T13:07:59.430" v="2903" actId="26606"/>
          <ac:grpSpMkLst>
            <pc:docMk/>
            <pc:sldMk cId="565801357" sldId="1287748523"/>
            <ac:grpSpMk id="98" creationId="{3D3190D8-902D-4DB5-A8B9-36EDC4AE72D8}"/>
          </ac:grpSpMkLst>
        </pc:grpChg>
        <pc:grpChg chg="add del">
          <ac:chgData name="MIZUNO Yasutaka" userId="5823aa3506d81940" providerId="LiveId" clId="{2B30104F-FA95-4FF9-AC35-CA612BF1E9AC}" dt="2021-10-15T13:08:15.951" v="2905" actId="26606"/>
          <ac:grpSpMkLst>
            <pc:docMk/>
            <pc:sldMk cId="565801357" sldId="1287748523"/>
            <ac:grpSpMk id="101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5T13:08:15.951" v="2905" actId="26606"/>
          <ac:grpSpMkLst>
            <pc:docMk/>
            <pc:sldMk cId="565801357" sldId="1287748523"/>
            <ac:grpSpMk id="104" creationId="{7408B2EE-0697-47B6-A5CC-E6262FA06ED3}"/>
          </ac:grpSpMkLst>
        </pc:grpChg>
        <pc:grpChg chg="add del">
          <ac:chgData name="MIZUNO Yasutaka" userId="5823aa3506d81940" providerId="LiveId" clId="{2B30104F-FA95-4FF9-AC35-CA612BF1E9AC}" dt="2021-10-15T13:10:40.910" v="2908" actId="26606"/>
          <ac:grpSpMkLst>
            <pc:docMk/>
            <pc:sldMk cId="565801357" sldId="1287748523"/>
            <ac:grpSpMk id="107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5T13:10:40.910" v="2908" actId="26606"/>
          <ac:grpSpMkLst>
            <pc:docMk/>
            <pc:sldMk cId="565801357" sldId="1287748523"/>
            <ac:grpSpMk id="110" creationId="{0279CA66-300C-4FEC-A240-B35DBC290DE8}"/>
          </ac:grpSpMkLst>
        </pc:grpChg>
        <pc:grpChg chg="add del">
          <ac:chgData name="MIZUNO Yasutaka" userId="5823aa3506d81940" providerId="LiveId" clId="{2B30104F-FA95-4FF9-AC35-CA612BF1E9AC}" dt="2021-10-15T13:11:05.240" v="2913" actId="26606"/>
          <ac:grpSpMkLst>
            <pc:docMk/>
            <pc:sldMk cId="565801357" sldId="1287748523"/>
            <ac:grpSpMk id="135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5T13:12:06.062" v="2916" actId="700"/>
          <ac:grpSpMkLst>
            <pc:docMk/>
            <pc:sldMk cId="565801357" sldId="1287748523"/>
            <ac:grpSpMk id="138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5T13:11:05.240" v="2913" actId="26606"/>
          <ac:grpSpMkLst>
            <pc:docMk/>
            <pc:sldMk cId="565801357" sldId="1287748523"/>
            <ac:grpSpMk id="172" creationId="{45E01967-F4D7-4EA5-BD36-2B758026672B}"/>
          </ac:grpSpMkLst>
        </pc:grpChg>
        <pc:grpChg chg="add del">
          <ac:chgData name="MIZUNO Yasutaka" userId="5823aa3506d81940" providerId="LiveId" clId="{2B30104F-FA95-4FF9-AC35-CA612BF1E9AC}" dt="2021-10-15T13:12:06.062" v="2916" actId="700"/>
          <ac:grpSpMkLst>
            <pc:docMk/>
            <pc:sldMk cId="565801357" sldId="1287748523"/>
            <ac:grpSpMk id="175" creationId="{0279CA66-300C-4FEC-A240-B35DBC290DE8}"/>
          </ac:grpSpMkLst>
        </pc:grpChg>
        <pc:grpChg chg="add del">
          <ac:chgData name="MIZUNO Yasutaka" userId="5823aa3506d81940" providerId="LiveId" clId="{2B30104F-FA95-4FF9-AC35-CA612BF1E9AC}" dt="2021-10-15T13:11:40.658" v="2915" actId="26606"/>
          <ac:grpSpMkLst>
            <pc:docMk/>
            <pc:sldMk cId="565801357" sldId="1287748523"/>
            <ac:grpSpMk id="204" creationId="{BDF0D99C-5D42-41C6-A50C-C4E2D6B2A36E}"/>
          </ac:grpSpMkLst>
        </pc:grpChg>
        <pc:grpChg chg="add del">
          <ac:chgData name="MIZUNO Yasutaka" userId="5823aa3506d81940" providerId="LiveId" clId="{2B30104F-FA95-4FF9-AC35-CA612BF1E9AC}" dt="2021-10-15T13:11:40.658" v="2915" actId="26606"/>
          <ac:grpSpMkLst>
            <pc:docMk/>
            <pc:sldMk cId="565801357" sldId="1287748523"/>
            <ac:grpSpMk id="239" creationId="{45E01967-F4D7-4EA5-BD36-2B758026672B}"/>
          </ac:grpSpMkLst>
        </pc:grpChg>
        <pc:picChg chg="add del mod">
          <ac:chgData name="MIZUNO Yasutaka" userId="5823aa3506d81940" providerId="LiveId" clId="{2B30104F-FA95-4FF9-AC35-CA612BF1E9AC}" dt="2021-10-15T13:05:47.030" v="2888" actId="21"/>
          <ac:picMkLst>
            <pc:docMk/>
            <pc:sldMk cId="565801357" sldId="1287748523"/>
            <ac:picMk id="3" creationId="{BD82C19C-5A0A-4FF0-A596-F7F5691F704B}"/>
          </ac:picMkLst>
        </pc:picChg>
        <pc:picChg chg="add del mod">
          <ac:chgData name="MIZUNO Yasutaka" userId="5823aa3506d81940" providerId="LiveId" clId="{2B30104F-FA95-4FF9-AC35-CA612BF1E9AC}" dt="2021-10-15T13:05:49.483" v="2889" actId="21"/>
          <ac:picMkLst>
            <pc:docMk/>
            <pc:sldMk cId="565801357" sldId="1287748523"/>
            <ac:picMk id="5" creationId="{77641911-7428-408B-8792-88E97D0E6A0D}"/>
          </ac:picMkLst>
        </pc:picChg>
        <pc:picChg chg="add mod ord">
          <ac:chgData name="MIZUNO Yasutaka" userId="5823aa3506d81940" providerId="LiveId" clId="{2B30104F-FA95-4FF9-AC35-CA612BF1E9AC}" dt="2021-10-15T13:12:08.777" v="2917" actId="700"/>
          <ac:picMkLst>
            <pc:docMk/>
            <pc:sldMk cId="565801357" sldId="1287748523"/>
            <ac:picMk id="10" creationId="{85A2047F-1829-467F-865D-F7322AA1EA23}"/>
          </ac:picMkLst>
        </pc:picChg>
        <pc:picChg chg="add del mod ord">
          <ac:chgData name="MIZUNO Yasutaka" userId="5823aa3506d81940" providerId="LiveId" clId="{2B30104F-FA95-4FF9-AC35-CA612BF1E9AC}" dt="2021-10-15T13:11:24.827" v="2914" actId="21"/>
          <ac:picMkLst>
            <pc:docMk/>
            <pc:sldMk cId="565801357" sldId="1287748523"/>
            <ac:picMk id="12" creationId="{2FD86E10-9367-4013-9E2B-05EA10E4D768}"/>
          </ac:picMkLst>
        </pc:picChg>
        <pc:picChg chg="add mod ord">
          <ac:chgData name="MIZUNO Yasutaka" userId="5823aa3506d81940" providerId="LiveId" clId="{2B30104F-FA95-4FF9-AC35-CA612BF1E9AC}" dt="2021-10-15T13:11:40.658" v="2915" actId="26606"/>
          <ac:picMkLst>
            <pc:docMk/>
            <pc:sldMk cId="565801357" sldId="1287748523"/>
            <ac:picMk id="1026" creationId="{08FF04D7-70E2-411A-91A4-2165B2FF0C55}"/>
          </ac:picMkLst>
        </pc:picChg>
      </pc:sldChg>
      <pc:sldMasterChg chg="del delSldLayout">
        <pc:chgData name="MIZUNO Yasutaka" userId="5823aa3506d81940" providerId="LiveId" clId="{2B30104F-FA95-4FF9-AC35-CA612BF1E9AC}" dt="2021-10-10T13:02:40.552" v="281" actId="2696"/>
        <pc:sldMasterMkLst>
          <pc:docMk/>
          <pc:sldMasterMk cId="1637381333" sldId="2147483815"/>
        </pc:sldMasterMkLst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2732341015" sldId="2147483816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3751948102" sldId="2147483817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1211207563" sldId="2147483818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3273538553" sldId="2147483819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513820447" sldId="2147483820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477790404" sldId="2147483821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2480576305" sldId="2147483822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2150966480" sldId="2147483823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2552751191" sldId="2147483824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3896289738" sldId="2147483825"/>
          </pc:sldLayoutMkLst>
        </pc:sldLayoutChg>
        <pc:sldLayoutChg chg="del">
          <pc:chgData name="MIZUNO Yasutaka" userId="5823aa3506d81940" providerId="LiveId" clId="{2B30104F-FA95-4FF9-AC35-CA612BF1E9AC}" dt="2021-10-10T13:02:40.552" v="281" actId="2696"/>
          <pc:sldLayoutMkLst>
            <pc:docMk/>
            <pc:sldMasterMk cId="1637381333" sldId="2147483815"/>
            <pc:sldLayoutMk cId="3821494837" sldId="2147483826"/>
          </pc:sldLayoutMkLst>
        </pc:sldLayoutChg>
      </pc:sldMasterChg>
    </pc:docChg>
  </pc:docChgLst>
  <pc:docChgLst>
    <pc:chgData name="MIZUNO Yasutaka" userId="5823aa3506d81940" providerId="LiveId" clId="{AFE0D2F3-3DDE-4B78-A1CB-144B4D808416}"/>
    <pc:docChg chg="delSld">
      <pc:chgData name="MIZUNO Yasutaka" userId="5823aa3506d81940" providerId="LiveId" clId="{AFE0D2F3-3DDE-4B78-A1CB-144B4D808416}" dt="2021-10-16T09:19:46.455" v="3" actId="2696"/>
      <pc:docMkLst>
        <pc:docMk/>
      </pc:docMkLst>
      <pc:sldChg chg="del">
        <pc:chgData name="MIZUNO Yasutaka" userId="5823aa3506d81940" providerId="LiveId" clId="{AFE0D2F3-3DDE-4B78-A1CB-144B4D808416}" dt="2021-10-16T09:19:08.056" v="0" actId="2696"/>
        <pc:sldMkLst>
          <pc:docMk/>
          <pc:sldMk cId="3373033914" sldId="256"/>
        </pc:sldMkLst>
      </pc:sldChg>
      <pc:sldChg chg="del">
        <pc:chgData name="MIZUNO Yasutaka" userId="5823aa3506d81940" providerId="LiveId" clId="{AFE0D2F3-3DDE-4B78-A1CB-144B4D808416}" dt="2021-10-16T09:19:08.056" v="0" actId="2696"/>
        <pc:sldMkLst>
          <pc:docMk/>
          <pc:sldMk cId="3312293578" sldId="257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1563454939" sldId="258"/>
        </pc:sldMkLst>
      </pc:sldChg>
      <pc:sldChg chg="del">
        <pc:chgData name="MIZUNO Yasutaka" userId="5823aa3506d81940" providerId="LiveId" clId="{AFE0D2F3-3DDE-4B78-A1CB-144B4D808416}" dt="2021-10-16T09:19:08.056" v="0" actId="2696"/>
        <pc:sldMkLst>
          <pc:docMk/>
          <pc:sldMk cId="3561797019" sldId="259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0" sldId="261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292443594" sldId="263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619128733" sldId="264"/>
        </pc:sldMkLst>
      </pc:sldChg>
      <pc:sldChg chg="del">
        <pc:chgData name="MIZUNO Yasutaka" userId="5823aa3506d81940" providerId="LiveId" clId="{AFE0D2F3-3DDE-4B78-A1CB-144B4D808416}" dt="2021-10-16T09:19:08.056" v="0" actId="2696"/>
        <pc:sldMkLst>
          <pc:docMk/>
          <pc:sldMk cId="1478909852" sldId="605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15240988" sldId="1287748367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4000154109" sldId="1287748368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2412690591" sldId="1287748371"/>
        </pc:sldMkLst>
      </pc:sldChg>
      <pc:sldChg chg="del">
        <pc:chgData name="MIZUNO Yasutaka" userId="5823aa3506d81940" providerId="LiveId" clId="{AFE0D2F3-3DDE-4B78-A1CB-144B4D808416}" dt="2021-10-16T09:19:08.056" v="0" actId="2696"/>
        <pc:sldMkLst>
          <pc:docMk/>
          <pc:sldMk cId="3469929196" sldId="1287748375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3148755493" sldId="1287748454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399672629" sldId="1287748496"/>
        </pc:sldMkLst>
      </pc:sldChg>
      <pc:sldChg chg="del">
        <pc:chgData name="MIZUNO Yasutaka" userId="5823aa3506d81940" providerId="LiveId" clId="{AFE0D2F3-3DDE-4B78-A1CB-144B4D808416}" dt="2021-10-16T09:19:08.056" v="0" actId="2696"/>
        <pc:sldMkLst>
          <pc:docMk/>
          <pc:sldMk cId="2823342358" sldId="1287748497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2179012121" sldId="1287748500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3289974545" sldId="1287748501"/>
        </pc:sldMkLst>
      </pc:sldChg>
      <pc:sldChg chg="del">
        <pc:chgData name="MIZUNO Yasutaka" userId="5823aa3506d81940" providerId="LiveId" clId="{AFE0D2F3-3DDE-4B78-A1CB-144B4D808416}" dt="2021-10-16T09:19:29.156" v="1" actId="2696"/>
        <pc:sldMkLst>
          <pc:docMk/>
          <pc:sldMk cId="2962169477" sldId="1287748502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3783249878" sldId="1287748504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0" sldId="1287748505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4062558518" sldId="1287748506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1674869809" sldId="1287748507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2514097200" sldId="1287748508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355090410" sldId="1287748511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3621175971" sldId="1287748512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2078150166" sldId="1287748513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2629935571" sldId="1287748517"/>
        </pc:sldMkLst>
      </pc:sldChg>
      <pc:sldChg chg="del">
        <pc:chgData name="MIZUNO Yasutaka" userId="5823aa3506d81940" providerId="LiveId" clId="{AFE0D2F3-3DDE-4B78-A1CB-144B4D808416}" dt="2021-10-16T09:19:36.840" v="2" actId="2696"/>
        <pc:sldMkLst>
          <pc:docMk/>
          <pc:sldMk cId="2099243138" sldId="1287748518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4207176699" sldId="1287748519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1839439211" sldId="1287748520"/>
        </pc:sldMkLst>
      </pc:sldChg>
      <pc:sldChg chg="del">
        <pc:chgData name="MIZUNO Yasutaka" userId="5823aa3506d81940" providerId="LiveId" clId="{AFE0D2F3-3DDE-4B78-A1CB-144B4D808416}" dt="2021-10-16T09:19:46.455" v="3" actId="2696"/>
        <pc:sldMkLst>
          <pc:docMk/>
          <pc:sldMk cId="565801357" sldId="128774852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Sheet1!$A$2:$A$38</c:f>
              <c:strCache>
                <c:ptCount val="37"/>
                <c:pt idx="0">
                  <c:v>3/16～31</c:v>
                </c:pt>
                <c:pt idx="1">
                  <c:v>4/1～15</c:v>
                </c:pt>
                <c:pt idx="2">
                  <c:v>4/16～30</c:v>
                </c:pt>
                <c:pt idx="3">
                  <c:v>5/1～15</c:v>
                </c:pt>
                <c:pt idx="4">
                  <c:v>5/16～31</c:v>
                </c:pt>
                <c:pt idx="5">
                  <c:v>6/1～15</c:v>
                </c:pt>
                <c:pt idx="6">
                  <c:v>6/16～30</c:v>
                </c:pt>
                <c:pt idx="7">
                  <c:v>7/1～15</c:v>
                </c:pt>
                <c:pt idx="8">
                  <c:v>7/16～31</c:v>
                </c:pt>
                <c:pt idx="9">
                  <c:v>8/1～15</c:v>
                </c:pt>
                <c:pt idx="10">
                  <c:v>8/16～31</c:v>
                </c:pt>
                <c:pt idx="11">
                  <c:v>9/1～15</c:v>
                </c:pt>
                <c:pt idx="12">
                  <c:v>9/16～30</c:v>
                </c:pt>
                <c:pt idx="13">
                  <c:v>10/1～15</c:v>
                </c:pt>
                <c:pt idx="14">
                  <c:v>10/16～31</c:v>
                </c:pt>
                <c:pt idx="15">
                  <c:v>11/1～15</c:v>
                </c:pt>
                <c:pt idx="16">
                  <c:v>11/16～30</c:v>
                </c:pt>
                <c:pt idx="17">
                  <c:v>12/1～15</c:v>
                </c:pt>
                <c:pt idx="18">
                  <c:v>12/16～31</c:v>
                </c:pt>
                <c:pt idx="19">
                  <c:v>1/1～15</c:v>
                </c:pt>
                <c:pt idx="20">
                  <c:v>1/16～31</c:v>
                </c:pt>
                <c:pt idx="21">
                  <c:v>2/1～15</c:v>
                </c:pt>
                <c:pt idx="22">
                  <c:v>2/16～28</c:v>
                </c:pt>
                <c:pt idx="23">
                  <c:v>3/1～15</c:v>
                </c:pt>
                <c:pt idx="24">
                  <c:v>3/16～31</c:v>
                </c:pt>
                <c:pt idx="25">
                  <c:v>4/1～15</c:v>
                </c:pt>
                <c:pt idx="26">
                  <c:v>4/16～30</c:v>
                </c:pt>
                <c:pt idx="27">
                  <c:v>5/1～15</c:v>
                </c:pt>
                <c:pt idx="28">
                  <c:v>5/16～31</c:v>
                </c:pt>
                <c:pt idx="29">
                  <c:v>6/1～15</c:v>
                </c:pt>
                <c:pt idx="30">
                  <c:v>6/16～30</c:v>
                </c:pt>
                <c:pt idx="31">
                  <c:v>7/1～15</c:v>
                </c:pt>
                <c:pt idx="32">
                  <c:v>7/16～31</c:v>
                </c:pt>
                <c:pt idx="33">
                  <c:v>8/1～15</c:v>
                </c:pt>
                <c:pt idx="34">
                  <c:v>8/16～31</c:v>
                </c:pt>
                <c:pt idx="35">
                  <c:v>9/1～15</c:v>
                </c:pt>
                <c:pt idx="36">
                  <c:v>9/16～30</c:v>
                </c:pt>
              </c:strCache>
            </c:str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6</c:v>
                </c:pt>
                <c:pt idx="9">
                  <c:v>1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7</c:v>
                </c:pt>
                <c:pt idx="18">
                  <c:v>8</c:v>
                </c:pt>
                <c:pt idx="19">
                  <c:v>12</c:v>
                </c:pt>
                <c:pt idx="20">
                  <c:v>1</c:v>
                </c:pt>
                <c:pt idx="21">
                  <c:v>2</c:v>
                </c:pt>
                <c:pt idx="22">
                  <c:v>0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9</c:v>
                </c:pt>
                <c:pt idx="27">
                  <c:v>7</c:v>
                </c:pt>
                <c:pt idx="28">
                  <c:v>4</c:v>
                </c:pt>
                <c:pt idx="29">
                  <c:v>0</c:v>
                </c:pt>
                <c:pt idx="30">
                  <c:v>0</c:v>
                </c:pt>
                <c:pt idx="31">
                  <c:v>2</c:v>
                </c:pt>
                <c:pt idx="32">
                  <c:v>9</c:v>
                </c:pt>
                <c:pt idx="33">
                  <c:v>14</c:v>
                </c:pt>
                <c:pt idx="34">
                  <c:v>7</c:v>
                </c:pt>
                <c:pt idx="35">
                  <c:v>3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E-434B-AC5F-B88296DEB8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3087536"/>
        <c:axId val="693084912"/>
        <c:axId val="0"/>
      </c:bar3DChart>
      <c:catAx>
        <c:axId val="69308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3084912"/>
        <c:crosses val="autoZero"/>
        <c:auto val="1"/>
        <c:lblAlgn val="ctr"/>
        <c:lblOffset val="100"/>
        <c:noMultiLvlLbl val="0"/>
      </c:catAx>
      <c:valAx>
        <c:axId val="69308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308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0～9</c:v>
                </c:pt>
                <c:pt idx="1">
                  <c:v>10～19</c:v>
                </c:pt>
                <c:pt idx="2">
                  <c:v>20～29</c:v>
                </c:pt>
                <c:pt idx="3">
                  <c:v>30～39</c:v>
                </c:pt>
                <c:pt idx="4">
                  <c:v>40～49</c:v>
                </c:pt>
                <c:pt idx="5">
                  <c:v>50～59</c:v>
                </c:pt>
                <c:pt idx="6">
                  <c:v>60～69</c:v>
                </c:pt>
                <c:pt idx="7">
                  <c:v>70～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18</c:v>
                </c:pt>
                <c:pt idx="3">
                  <c:v>18</c:v>
                </c:pt>
                <c:pt idx="4">
                  <c:v>7</c:v>
                </c:pt>
                <c:pt idx="5">
                  <c:v>13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5-4F0A-B2D8-2530AB555F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0～9</c:v>
                </c:pt>
                <c:pt idx="1">
                  <c:v>10～19</c:v>
                </c:pt>
                <c:pt idx="2">
                  <c:v>20～29</c:v>
                </c:pt>
                <c:pt idx="3">
                  <c:v>30～39</c:v>
                </c:pt>
                <c:pt idx="4">
                  <c:v>40～49</c:v>
                </c:pt>
                <c:pt idx="5">
                  <c:v>50～59</c:v>
                </c:pt>
                <c:pt idx="6">
                  <c:v>60～69</c:v>
                </c:pt>
                <c:pt idx="7">
                  <c:v>70～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13</c:v>
                </c:pt>
                <c:pt idx="3">
                  <c:v>16</c:v>
                </c:pt>
                <c:pt idx="4">
                  <c:v>9</c:v>
                </c:pt>
                <c:pt idx="5">
                  <c:v>6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5-4F0A-B2D8-2530AB555F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4947496"/>
        <c:axId val="1214947824"/>
        <c:axId val="0"/>
      </c:bar3DChart>
      <c:catAx>
        <c:axId val="121494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214947824"/>
        <c:crosses val="autoZero"/>
        <c:auto val="1"/>
        <c:lblAlgn val="ctr"/>
        <c:lblOffset val="100"/>
        <c:noMultiLvlLbl val="0"/>
      </c:catAx>
      <c:valAx>
        <c:axId val="121494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21494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自費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yyyy"年"m"月"</c:formatCode>
                <c:ptCount val="19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92</c:v>
                </c:pt>
                <c:pt idx="4">
                  <c:v>63</c:v>
                </c:pt>
                <c:pt idx="5">
                  <c:v>70</c:v>
                </c:pt>
                <c:pt idx="6">
                  <c:v>86</c:v>
                </c:pt>
                <c:pt idx="7">
                  <c:v>51</c:v>
                </c:pt>
                <c:pt idx="8">
                  <c:v>69</c:v>
                </c:pt>
                <c:pt idx="9">
                  <c:v>45</c:v>
                </c:pt>
                <c:pt idx="10">
                  <c:v>41</c:v>
                </c:pt>
                <c:pt idx="11">
                  <c:v>22</c:v>
                </c:pt>
                <c:pt idx="12">
                  <c:v>32</c:v>
                </c:pt>
                <c:pt idx="13">
                  <c:v>40</c:v>
                </c:pt>
                <c:pt idx="14">
                  <c:v>27</c:v>
                </c:pt>
                <c:pt idx="15">
                  <c:v>29</c:v>
                </c:pt>
                <c:pt idx="16">
                  <c:v>29</c:v>
                </c:pt>
                <c:pt idx="17">
                  <c:v>22</c:v>
                </c:pt>
                <c:pt idx="1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7-40FD-AC46-825E770F3B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公費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yyyy"年"m"月"</c:formatCode>
                <c:ptCount val="19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10</c:v>
                </c:pt>
                <c:pt idx="1">
                  <c:v>12</c:v>
                </c:pt>
                <c:pt idx="2">
                  <c:v>9</c:v>
                </c:pt>
                <c:pt idx="3">
                  <c:v>14</c:v>
                </c:pt>
                <c:pt idx="4">
                  <c:v>34</c:v>
                </c:pt>
                <c:pt idx="5">
                  <c:v>17</c:v>
                </c:pt>
                <c:pt idx="6">
                  <c:v>34</c:v>
                </c:pt>
                <c:pt idx="7">
                  <c:v>22</c:v>
                </c:pt>
                <c:pt idx="8">
                  <c:v>30</c:v>
                </c:pt>
                <c:pt idx="9">
                  <c:v>83</c:v>
                </c:pt>
                <c:pt idx="10">
                  <c:v>92</c:v>
                </c:pt>
                <c:pt idx="11">
                  <c:v>18</c:v>
                </c:pt>
                <c:pt idx="12">
                  <c:v>32</c:v>
                </c:pt>
                <c:pt idx="13">
                  <c:v>45</c:v>
                </c:pt>
                <c:pt idx="14">
                  <c:v>47</c:v>
                </c:pt>
                <c:pt idx="15">
                  <c:v>16</c:v>
                </c:pt>
                <c:pt idx="16">
                  <c:v>35</c:v>
                </c:pt>
                <c:pt idx="17">
                  <c:v>63</c:v>
                </c:pt>
                <c:pt idx="18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7-40FD-AC46-825E770F3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2786576"/>
        <c:axId val="322801136"/>
        <c:axId val="0"/>
      </c:bar3DChart>
      <c:dateAx>
        <c:axId val="322786576"/>
        <c:scaling>
          <c:orientation val="minMax"/>
        </c:scaling>
        <c:delete val="0"/>
        <c:axPos val="b"/>
        <c:numFmt formatCode="yyyy&quot;年&quot;m&quot;月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322801136"/>
        <c:crosses val="autoZero"/>
        <c:auto val="1"/>
        <c:lblOffset val="100"/>
        <c:baseTimeUnit val="months"/>
      </c:dateAx>
      <c:valAx>
        <c:axId val="32280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32278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総検査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yyyy"年"m"月"</c:formatCode>
                <c:ptCount val="19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30</c:v>
                </c:pt>
                <c:pt idx="1">
                  <c:v>41.7</c:v>
                </c:pt>
                <c:pt idx="2">
                  <c:v>0</c:v>
                </c:pt>
                <c:pt idx="3">
                  <c:v>0.9</c:v>
                </c:pt>
                <c:pt idx="4">
                  <c:v>6.5</c:v>
                </c:pt>
                <c:pt idx="5">
                  <c:v>5.7</c:v>
                </c:pt>
                <c:pt idx="6">
                  <c:v>5</c:v>
                </c:pt>
                <c:pt idx="7">
                  <c:v>6.8</c:v>
                </c:pt>
                <c:pt idx="8">
                  <c:v>4</c:v>
                </c:pt>
                <c:pt idx="9">
                  <c:v>12.5</c:v>
                </c:pt>
                <c:pt idx="10">
                  <c:v>9.8000000000000007</c:v>
                </c:pt>
                <c:pt idx="11">
                  <c:v>5</c:v>
                </c:pt>
                <c:pt idx="12">
                  <c:v>6.3</c:v>
                </c:pt>
                <c:pt idx="13">
                  <c:v>11.8</c:v>
                </c:pt>
                <c:pt idx="14">
                  <c:v>14.9</c:v>
                </c:pt>
                <c:pt idx="15">
                  <c:v>0</c:v>
                </c:pt>
                <c:pt idx="16">
                  <c:v>9</c:v>
                </c:pt>
                <c:pt idx="17">
                  <c:v>36.200000000000003</c:v>
                </c:pt>
                <c:pt idx="18">
                  <c:v>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F0-4454-9BDE-5438B53D09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公費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yyyy"年"m"月"</c:formatCode>
                <c:ptCount val="19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30</c:v>
                </c:pt>
                <c:pt idx="1">
                  <c:v>41.7</c:v>
                </c:pt>
                <c:pt idx="2">
                  <c:v>0</c:v>
                </c:pt>
                <c:pt idx="3">
                  <c:v>7.1</c:v>
                </c:pt>
                <c:pt idx="4">
                  <c:v>20.6</c:v>
                </c:pt>
                <c:pt idx="5">
                  <c:v>29.4</c:v>
                </c:pt>
                <c:pt idx="6">
                  <c:v>17.600000000000001</c:v>
                </c:pt>
                <c:pt idx="7">
                  <c:v>22.7</c:v>
                </c:pt>
                <c:pt idx="8">
                  <c:v>13.3</c:v>
                </c:pt>
                <c:pt idx="9">
                  <c:v>19.2</c:v>
                </c:pt>
                <c:pt idx="10">
                  <c:v>14.1</c:v>
                </c:pt>
                <c:pt idx="11">
                  <c:v>11.1</c:v>
                </c:pt>
                <c:pt idx="12">
                  <c:v>12.5</c:v>
                </c:pt>
                <c:pt idx="13">
                  <c:v>22.2</c:v>
                </c:pt>
                <c:pt idx="14">
                  <c:v>23.4</c:v>
                </c:pt>
                <c:pt idx="15">
                  <c:v>0</c:v>
                </c:pt>
                <c:pt idx="16">
                  <c:v>57.9</c:v>
                </c:pt>
                <c:pt idx="17">
                  <c:v>55.2</c:v>
                </c:pt>
                <c:pt idx="18">
                  <c:v>8.6999999999999993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F0-4454-9BDE-5438B53D09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29745904"/>
        <c:axId val="429741744"/>
      </c:lineChart>
      <c:dateAx>
        <c:axId val="429745904"/>
        <c:scaling>
          <c:orientation val="minMax"/>
        </c:scaling>
        <c:delete val="0"/>
        <c:axPos val="b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429741744"/>
        <c:crosses val="autoZero"/>
        <c:auto val="1"/>
        <c:lblOffset val="100"/>
        <c:baseTimeUnit val="months"/>
      </c:dateAx>
      <c:valAx>
        <c:axId val="42974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4297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67-430D-A8CA-CE46A0925BCF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67-430D-A8CA-CE46A0925BCF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67-430D-A8CA-CE46A0925BCF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67-430D-A8CA-CE46A0925BCF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67-430D-A8CA-CE46A0925B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家庭内・同居人</c:v>
                </c:pt>
                <c:pt idx="1">
                  <c:v>飲食機会</c:v>
                </c:pt>
                <c:pt idx="2">
                  <c:v>職場内</c:v>
                </c:pt>
                <c:pt idx="3">
                  <c:v>繁華街・遊興施設</c:v>
                </c:pt>
                <c:pt idx="4">
                  <c:v>不明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43</c:v>
                </c:pt>
                <c:pt idx="2">
                  <c:v>19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536-A85C-256A04D9F41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961063042110632"/>
          <c:y val="0.25870322302696536"/>
          <c:w val="0.24361076279075064"/>
          <c:h val="0.51910213049104315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ファイザー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Sheet1!$A$2:$A$64</c:f>
              <c:numCache>
                <c:formatCode>General</c:formatCode>
                <c:ptCount val="6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12</c:v>
                </c:pt>
                <c:pt idx="58">
                  <c:v>16</c:v>
                </c:pt>
                <c:pt idx="59">
                  <c:v>16</c:v>
                </c:pt>
                <c:pt idx="60">
                  <c:v>16</c:v>
                </c:pt>
                <c:pt idx="61">
                  <c:v>16</c:v>
                </c:pt>
                <c:pt idx="62">
                  <c:v>16</c:v>
                </c:pt>
              </c:numCache>
            </c:numRef>
          </c:xVal>
          <c:yVal>
            <c:numRef>
              <c:f>Sheet1!$B$2:$B$64</c:f>
              <c:numCache>
                <c:formatCode>General</c:formatCode>
                <c:ptCount val="63"/>
                <c:pt idx="0">
                  <c:v>1770</c:v>
                </c:pt>
                <c:pt idx="1">
                  <c:v>870</c:v>
                </c:pt>
                <c:pt idx="2">
                  <c:v>4330</c:v>
                </c:pt>
                <c:pt idx="3">
                  <c:v>1120</c:v>
                </c:pt>
                <c:pt idx="5">
                  <c:v>251</c:v>
                </c:pt>
                <c:pt idx="6">
                  <c:v>837</c:v>
                </c:pt>
                <c:pt idx="8">
                  <c:v>2400</c:v>
                </c:pt>
                <c:pt idx="9">
                  <c:v>605</c:v>
                </c:pt>
                <c:pt idx="10">
                  <c:v>865</c:v>
                </c:pt>
                <c:pt idx="11">
                  <c:v>762</c:v>
                </c:pt>
                <c:pt idx="13">
                  <c:v>8790</c:v>
                </c:pt>
                <c:pt idx="15">
                  <c:v>284</c:v>
                </c:pt>
                <c:pt idx="16">
                  <c:v>0.4</c:v>
                </c:pt>
                <c:pt idx="17">
                  <c:v>1030</c:v>
                </c:pt>
                <c:pt idx="18">
                  <c:v>2680</c:v>
                </c:pt>
                <c:pt idx="19">
                  <c:v>1160</c:v>
                </c:pt>
                <c:pt idx="20">
                  <c:v>369</c:v>
                </c:pt>
                <c:pt idx="21">
                  <c:v>254</c:v>
                </c:pt>
                <c:pt idx="22">
                  <c:v>2780</c:v>
                </c:pt>
                <c:pt idx="23">
                  <c:v>2250</c:v>
                </c:pt>
                <c:pt idx="24">
                  <c:v>3360</c:v>
                </c:pt>
                <c:pt idx="26">
                  <c:v>137</c:v>
                </c:pt>
                <c:pt idx="27">
                  <c:v>387</c:v>
                </c:pt>
                <c:pt idx="28">
                  <c:v>323</c:v>
                </c:pt>
                <c:pt idx="29">
                  <c:v>1500</c:v>
                </c:pt>
                <c:pt idx="30">
                  <c:v>693</c:v>
                </c:pt>
                <c:pt idx="33">
                  <c:v>1820</c:v>
                </c:pt>
                <c:pt idx="37">
                  <c:v>698</c:v>
                </c:pt>
                <c:pt idx="38">
                  <c:v>1230</c:v>
                </c:pt>
                <c:pt idx="39">
                  <c:v>84.5</c:v>
                </c:pt>
                <c:pt idx="40">
                  <c:v>305</c:v>
                </c:pt>
                <c:pt idx="41">
                  <c:v>795</c:v>
                </c:pt>
                <c:pt idx="43">
                  <c:v>443</c:v>
                </c:pt>
                <c:pt idx="44">
                  <c:v>0.4</c:v>
                </c:pt>
                <c:pt idx="45">
                  <c:v>2370</c:v>
                </c:pt>
                <c:pt idx="46">
                  <c:v>9050</c:v>
                </c:pt>
                <c:pt idx="47">
                  <c:v>709</c:v>
                </c:pt>
                <c:pt idx="49">
                  <c:v>985</c:v>
                </c:pt>
                <c:pt idx="50">
                  <c:v>1010</c:v>
                </c:pt>
                <c:pt idx="51">
                  <c:v>998</c:v>
                </c:pt>
                <c:pt idx="52">
                  <c:v>604</c:v>
                </c:pt>
                <c:pt idx="53">
                  <c:v>1300</c:v>
                </c:pt>
                <c:pt idx="54">
                  <c:v>786</c:v>
                </c:pt>
                <c:pt idx="55">
                  <c:v>130</c:v>
                </c:pt>
                <c:pt idx="57">
                  <c:v>175</c:v>
                </c:pt>
                <c:pt idx="58">
                  <c:v>323</c:v>
                </c:pt>
                <c:pt idx="59">
                  <c:v>1750</c:v>
                </c:pt>
                <c:pt idx="60">
                  <c:v>25.9</c:v>
                </c:pt>
                <c:pt idx="61">
                  <c:v>1380</c:v>
                </c:pt>
                <c:pt idx="62">
                  <c:v>270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35E-48AB-84E0-2B702439B3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モデルナ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Sheet1!$A$2:$A$64</c:f>
              <c:numCache>
                <c:formatCode>General</c:formatCode>
                <c:ptCount val="6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12</c:v>
                </c:pt>
                <c:pt idx="58">
                  <c:v>16</c:v>
                </c:pt>
                <c:pt idx="59">
                  <c:v>16</c:v>
                </c:pt>
                <c:pt idx="60">
                  <c:v>16</c:v>
                </c:pt>
                <c:pt idx="61">
                  <c:v>16</c:v>
                </c:pt>
                <c:pt idx="62">
                  <c:v>16</c:v>
                </c:pt>
              </c:numCache>
            </c:numRef>
          </c:xVal>
          <c:yVal>
            <c:numRef>
              <c:f>Sheet1!$C$2:$C$64</c:f>
              <c:numCache>
                <c:formatCode>General</c:formatCode>
                <c:ptCount val="63"/>
                <c:pt idx="4">
                  <c:v>2950</c:v>
                </c:pt>
                <c:pt idx="7">
                  <c:v>12000</c:v>
                </c:pt>
                <c:pt idx="12">
                  <c:v>10300</c:v>
                </c:pt>
                <c:pt idx="14">
                  <c:v>8080</c:v>
                </c:pt>
                <c:pt idx="24">
                  <c:v>3360</c:v>
                </c:pt>
                <c:pt idx="25">
                  <c:v>3000</c:v>
                </c:pt>
                <c:pt idx="31">
                  <c:v>491</c:v>
                </c:pt>
                <c:pt idx="32">
                  <c:v>13200</c:v>
                </c:pt>
                <c:pt idx="34">
                  <c:v>1750</c:v>
                </c:pt>
                <c:pt idx="35">
                  <c:v>1910</c:v>
                </c:pt>
                <c:pt idx="36">
                  <c:v>3000</c:v>
                </c:pt>
                <c:pt idx="42">
                  <c:v>1710</c:v>
                </c:pt>
                <c:pt idx="48">
                  <c:v>3260</c:v>
                </c:pt>
                <c:pt idx="56">
                  <c:v>8600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9C0-44EE-98C9-FDA6ACEB9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4654096"/>
        <c:axId val="504654512"/>
      </c:scatterChart>
      <c:valAx>
        <c:axId val="50465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1" i="0" u="none" strike="noStrike" kern="1200" baseline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04654512"/>
        <c:crosses val="autoZero"/>
        <c:crossBetween val="midCat"/>
      </c:valAx>
      <c:valAx>
        <c:axId val="50465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1" i="0" u="none" strike="noStrike" kern="1200" baseline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504654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A6AC4-F163-4AB9-BE51-E945D85A5CF9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69B66-C311-412F-AEAA-F6938DAEA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87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9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6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8ADCFE-4123-4063-A2EA-8C580950E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A3CF9A-FF1B-4BA1-ABF5-69A4531E2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D5C6FE-80AB-4C38-A8CA-2C4E5A32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F89369-DDC8-439D-82B5-6168BE4FE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F7945B-3346-4004-96F4-6DD2F576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18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BA632-CDB8-4440-A68C-4316810A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79580-946E-4A6F-98DA-FBF2627DF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189810-054C-41D2-A4F8-6A125DE5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FB623-47B3-4623-B8F2-A6D5F233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624627-E494-4723-B370-523F47E6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166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9DC1FC-72F8-4035-8935-B3608C89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B5337F-AEA4-468C-9762-5687A61D2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295CF-1072-4630-A34D-28B7EEF6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51F627-D81B-4257-889D-A1A80AE0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D90454-4AF2-4CCA-A5A1-EF093804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237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5B722-8215-4F4F-B76A-F683558C7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B5B6A-4746-4AFA-B347-1D2B908D5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74A836-B215-4734-92C5-23E500C44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4E9ED3-EB21-44D9-87CC-97491F12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4F52B1-F956-4E84-89F3-87C6BBB6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489743-2028-4E3B-AFD0-D9E0B082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045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2803D-FA62-4C24-A732-110686A0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D8D149-9631-49A2-A106-D9D281811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6D8C70-575A-4CF8-B6FE-E53D6EAC2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6B22AC-7383-4B12-82E0-473030313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B40878-ED42-44C9-B3AA-DDC55B6BE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AA30739-4B00-46D3-841C-8943C9B1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7B9869-4F14-4F35-B2C6-E55241EE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BDD389-CBF8-45F1-A890-B78B76FB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49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39AC0-1281-4DE9-848B-3C3E18AA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0B2021-39BE-469A-9736-C7600480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C6178F-24D7-4CC8-BA3C-B4231861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1D70DA-8FFC-4EFE-A042-9FA1FE26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69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7E459E-FAEB-4A49-9765-41E2A867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4E7485-C17A-4CBF-8823-367BCEB9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183886-2CE3-4378-AD57-9D538AFF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4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CDB49B-0B9D-4CCF-B62B-5BA2B4C3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E2FA06-8D2C-4868-82DB-A42F052F4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47F0B5-A481-4E78-89AD-C894DAF6A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07CEB8-C32F-43E7-BA92-06EEA069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FAC2C3-C086-44D5-B29E-47628C41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0A75AA-0833-404E-93E5-8994B82C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4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3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52734-38FE-4A0E-8563-A51FD29E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0EE02E-5911-4ABD-923B-5A674858B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2579A2-D75E-46F4-B247-1B4EDD709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FB9841-7AEC-4EC7-9785-39059E8A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D1394B-FF57-4F72-A8EE-CFEB7725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A98B5D-B3A6-4B55-9824-D9405F1C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883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F3140-F099-4509-A374-04293F00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79ABA1-18BB-45AC-BEC6-DA1E6144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D833E5-9454-4544-89A7-2F64E539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782183-396C-4146-879A-09D20812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009B7-434A-4C87-BDD4-2B602F7F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402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973846D-074E-43DB-85B3-D61A0ACD4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A60A9A-7B63-41BA-A409-B039523E2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3881DF-8F1B-48D4-8D0F-89277066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989420-5E5A-40D9-AE4E-E3549824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913CC7-EE63-4FFA-B3B5-7AF188BD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99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1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1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8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10/16/2021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6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4400" b="1" kern="1200" spc="19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 spc="9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 spc="9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 spc="9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831807-75E1-426C-AE0F-1AE7AAFFC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6DC8C9-D81A-4565-8A58-FE8B66AD2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3E7884-D1E1-4342-AE49-33DCE2ABE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E45A-C3C8-42EA-A555-E1ADA714C68F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9B855B-9A5C-4355-B299-F2FD063C3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B9BBE-6803-4162-8584-3F41DE7D5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D774-AB29-4A8E-BABD-90A59DAEB3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2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9757DFB5-C7D7-4EFC-A487-5711F852A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502403"/>
              </p:ext>
            </p:extLst>
          </p:nvPr>
        </p:nvGraphicFramePr>
        <p:xfrm>
          <a:off x="285226" y="1147482"/>
          <a:ext cx="1146775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1B1EFDBB-44DF-4648-9B23-B17E2CAF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52338"/>
            <a:ext cx="10856053" cy="612396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COVID-19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確定患者の推移（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2020.3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2021.9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）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D62DC95-7A30-402B-B2D0-9BAE8BB8F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5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B272C-DF3E-419A-AACD-58D16A7F5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894"/>
            <a:ext cx="10515600" cy="541053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COVID-19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確定患者年齢層（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2020.3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2021.9 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36703FC-358F-4441-8E69-8DB8493E2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54788"/>
              </p:ext>
            </p:extLst>
          </p:nvPr>
        </p:nvGraphicFramePr>
        <p:xfrm>
          <a:off x="838200" y="1048870"/>
          <a:ext cx="10515600" cy="5502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2F25DE5-3C2A-4C85-9971-391F14472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8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6514C8BD-106B-4A79-9CE4-875B1B1B1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829244"/>
              </p:ext>
            </p:extLst>
          </p:nvPr>
        </p:nvGraphicFramePr>
        <p:xfrm>
          <a:off x="369116" y="847288"/>
          <a:ext cx="11283192" cy="554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タイトル 1">
            <a:extLst>
              <a:ext uri="{FF2B5EF4-FFF2-40B4-BE49-F238E27FC236}">
                <a16:creationId xmlns:a16="http://schemas.microsoft.com/office/drawing/2014/main" id="{BAB7ED99-A40D-4C0A-8D72-146E8FA66933}"/>
              </a:ext>
            </a:extLst>
          </p:cNvPr>
          <p:cNvSpPr txBox="1">
            <a:spLocks/>
          </p:cNvSpPr>
          <p:nvPr/>
        </p:nvSpPr>
        <p:spPr>
          <a:xfrm>
            <a:off x="838200" y="427896"/>
            <a:ext cx="10515600" cy="522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COVID-19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関連検査数（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2020.3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2021.</a:t>
            </a:r>
            <a:r>
              <a:rPr lang="en-US" altLang="ja-JP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40C6F5-2E7C-49C9-8750-27FA04CC1930}"/>
              </a:ext>
            </a:extLst>
          </p:cNvPr>
          <p:cNvSpPr txBox="1"/>
          <p:nvPr/>
        </p:nvSpPr>
        <p:spPr>
          <a:xfrm>
            <a:off x="1174459" y="6396947"/>
            <a:ext cx="414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月より自費検査・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月より抗原検査導入</a:t>
            </a:r>
          </a:p>
        </p:txBody>
      </p:sp>
      <p:pic>
        <p:nvPicPr>
          <p:cNvPr id="16" name="図 1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131F3A6-478A-4A94-A106-61D0B7FFF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8754E55-C61D-4370-B591-952CF63F0B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8550" y="1057014"/>
          <a:ext cx="11344092" cy="543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43DBECB9-EE65-4A6E-9BC9-C863772BA5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54718"/>
            <a:ext cx="10515600" cy="557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COVID-19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関連検査陽性率（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2020.3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2021.9 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961DF8C-9CD7-45B5-9596-123595313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0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8CD1C-A29E-44F8-830E-B2C73C32E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82366"/>
            <a:ext cx="10168128" cy="541091"/>
          </a:xfrm>
        </p:spPr>
        <p:txBody>
          <a:bodyPr>
            <a:noAutofit/>
          </a:bodyPr>
          <a:lstStyle/>
          <a:p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問診による推定感染経路（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n=125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7B294A4B-2518-467E-B7E0-293D8303F1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3339" y="1157682"/>
          <a:ext cx="11241248" cy="521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6A8A80C-D475-4E2C-A8BB-1FE68F51E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9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2FB510-8207-4D3B-B445-CD6D3AE26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7" y="1417740"/>
            <a:ext cx="10981766" cy="4907560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初診の印象は</a:t>
            </a:r>
            <a:r>
              <a:rPr kumimoji="1"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インフルエンザ様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で全身状態は悪く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なく呼吸器症状も少ない</a:t>
            </a:r>
            <a:endParaRPr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発熱は数日間続いた場合と</a:t>
            </a:r>
            <a:r>
              <a:rPr kumimoji="1"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日で解熱し受診時は平熱の場合がある</a:t>
            </a:r>
          </a:p>
          <a:p>
            <a:pPr marL="0" indent="0">
              <a:buNone/>
            </a:pPr>
            <a:endParaRPr kumimoji="1"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64.0</a:t>
            </a:r>
            <a:r>
              <a:rPr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80/125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）に</a:t>
            </a:r>
            <a:r>
              <a:rPr lang="en-US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37.5</a:t>
            </a:r>
            <a:r>
              <a:rPr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℃以上の発熱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があった</a:t>
            </a:r>
            <a:endParaRPr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20.8</a:t>
            </a:r>
            <a:r>
              <a:rPr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26/125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）に</a:t>
            </a:r>
            <a:r>
              <a:rPr kumimoji="1"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味覚・嗅覚障害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があった</a:t>
            </a:r>
            <a:endParaRPr kumimoji="1"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18.4%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kumimoji="1"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/125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）が</a:t>
            </a:r>
            <a:r>
              <a:rPr kumimoji="1"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無症状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であった（</a:t>
            </a:r>
            <a:r>
              <a:rPr kumimoji="1"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名を除き濃厚接触者）</a:t>
            </a:r>
            <a:endParaRPr kumimoji="1"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8.0%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10/125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）の</a:t>
            </a:r>
            <a:r>
              <a:rPr lang="ja-JP" alt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感染経路が推測できなかった</a:t>
            </a:r>
            <a:endParaRPr lang="en-US" altLang="ja-JP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自費での検査で陽性になったのは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1.1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％）のみであった</a:t>
            </a:r>
            <a:endParaRPr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2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sz="2000" dirty="0"/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6BC04E8-0EDB-43D3-BC62-B55259C2D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BAA5C130-A09C-476A-8BF1-066B6B026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19449"/>
            <a:ext cx="10168128" cy="562063"/>
          </a:xfrm>
        </p:spPr>
        <p:txBody>
          <a:bodyPr>
            <a:noAutofit/>
          </a:bodyPr>
          <a:lstStyle/>
          <a:p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検査陽性者の解析（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n=125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55192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2">
            <a:extLst>
              <a:ext uri="{FF2B5EF4-FFF2-40B4-BE49-F238E27FC236}">
                <a16:creationId xmlns:a16="http://schemas.microsoft.com/office/drawing/2014/main" id="{4C10CBC8-7837-4750-8EE9-B4C3D5048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30" name="Freeform: Shape 14">
            <a:extLst>
              <a:ext uri="{FF2B5EF4-FFF2-40B4-BE49-F238E27FC236}">
                <a16:creationId xmlns:a16="http://schemas.microsoft.com/office/drawing/2014/main" id="{69014793-11D4-4A17-9261-1A2E683AD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104482" y="-5104482"/>
            <a:ext cx="1983037" cy="12192001"/>
          </a:xfrm>
          <a:custGeom>
            <a:avLst/>
            <a:gdLst>
              <a:gd name="connsiteX0" fmla="*/ 0 w 1983037"/>
              <a:gd name="connsiteY0" fmla="*/ 0 h 12192001"/>
              <a:gd name="connsiteX1" fmla="*/ 0 w 1983037"/>
              <a:gd name="connsiteY1" fmla="*/ 12192001 h 12192001"/>
              <a:gd name="connsiteX2" fmla="*/ 1945626 w 1983037"/>
              <a:gd name="connsiteY2" fmla="*/ 12192001 h 12192001"/>
              <a:gd name="connsiteX3" fmla="*/ 1914883 w 1983037"/>
              <a:gd name="connsiteY3" fmla="*/ 11926947 h 12192001"/>
              <a:gd name="connsiteX4" fmla="*/ 1887405 w 1983037"/>
              <a:gd name="connsiteY4" fmla="*/ 10882179 h 12192001"/>
              <a:gd name="connsiteX5" fmla="*/ 1955094 w 1983037"/>
              <a:gd name="connsiteY5" fmla="*/ 9717835 h 12192001"/>
              <a:gd name="connsiteX6" fmla="*/ 1955094 w 1983037"/>
              <a:gd name="connsiteY6" fmla="*/ 9338013 h 12192001"/>
              <a:gd name="connsiteX7" fmla="*/ 1947423 w 1983037"/>
              <a:gd name="connsiteY7" fmla="*/ 8936699 h 12192001"/>
              <a:gd name="connsiteX8" fmla="*/ 1949002 w 1983037"/>
              <a:gd name="connsiteY8" fmla="*/ 7709920 h 12192001"/>
              <a:gd name="connsiteX9" fmla="*/ 1930276 w 1983037"/>
              <a:gd name="connsiteY9" fmla="*/ 6277504 h 12192001"/>
              <a:gd name="connsiteX10" fmla="*/ 1954643 w 1983037"/>
              <a:gd name="connsiteY10" fmla="*/ 5307481 h 12192001"/>
              <a:gd name="connsiteX11" fmla="*/ 1944941 w 1983037"/>
              <a:gd name="connsiteY11" fmla="*/ 4949831 h 12192001"/>
              <a:gd name="connsiteX12" fmla="*/ 1961187 w 1983037"/>
              <a:gd name="connsiteY12" fmla="*/ 4137481 h 12192001"/>
              <a:gd name="connsiteX13" fmla="*/ 1964118 w 1983037"/>
              <a:gd name="connsiteY13" fmla="*/ 3194148 h 12192001"/>
              <a:gd name="connsiteX14" fmla="*/ 1914708 w 1983037"/>
              <a:gd name="connsiteY14" fmla="*/ 1979808 h 12192001"/>
              <a:gd name="connsiteX15" fmla="*/ 1949679 w 1983037"/>
              <a:gd name="connsiteY15" fmla="*/ 1443897 h 12192001"/>
              <a:gd name="connsiteX16" fmla="*/ 1942685 w 1983037"/>
              <a:gd name="connsiteY16" fmla="*/ 749860 h 12192001"/>
              <a:gd name="connsiteX17" fmla="*/ 1933706 w 1983037"/>
              <a:gd name="connsiteY17" fmla="*/ 168558 h 12192001"/>
              <a:gd name="connsiteX18" fmla="*/ 1950785 w 1983037"/>
              <a:gd name="connsiteY18" fmla="*/ 0 h 1219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83037" h="12192001">
                <a:moveTo>
                  <a:pt x="0" y="0"/>
                </a:moveTo>
                <a:lnTo>
                  <a:pt x="0" y="12192001"/>
                </a:lnTo>
                <a:lnTo>
                  <a:pt x="1945626" y="12192001"/>
                </a:lnTo>
                <a:lnTo>
                  <a:pt x="1914883" y="11926947"/>
                </a:lnTo>
                <a:cubicBezTo>
                  <a:pt x="1884529" y="11579709"/>
                  <a:pt x="1881652" y="11231009"/>
                  <a:pt x="1887405" y="10882179"/>
                </a:cubicBezTo>
                <a:cubicBezTo>
                  <a:pt x="1893725" y="10493309"/>
                  <a:pt x="1911547" y="10104667"/>
                  <a:pt x="1955094" y="9717835"/>
                </a:cubicBezTo>
                <a:cubicBezTo>
                  <a:pt x="1966715" y="9591491"/>
                  <a:pt x="1966715" y="9464357"/>
                  <a:pt x="1955094" y="9338013"/>
                </a:cubicBezTo>
                <a:cubicBezTo>
                  <a:pt x="1945663" y="9204453"/>
                  <a:pt x="1943091" y="9070511"/>
                  <a:pt x="1947423" y="8936699"/>
                </a:cubicBezTo>
                <a:cubicBezTo>
                  <a:pt x="1960283" y="8527701"/>
                  <a:pt x="1930726" y="8118470"/>
                  <a:pt x="1949002" y="7709920"/>
                </a:cubicBezTo>
                <a:cubicBezTo>
                  <a:pt x="1970436" y="7231918"/>
                  <a:pt x="1945393" y="6755049"/>
                  <a:pt x="1930276" y="6277504"/>
                </a:cubicBezTo>
                <a:cubicBezTo>
                  <a:pt x="1920123" y="5954014"/>
                  <a:pt x="1913803" y="5630292"/>
                  <a:pt x="1954643" y="5307481"/>
                </a:cubicBezTo>
                <a:cubicBezTo>
                  <a:pt x="1969761" y="5188718"/>
                  <a:pt x="1956899" y="5068596"/>
                  <a:pt x="1944941" y="4949831"/>
                </a:cubicBezTo>
                <a:cubicBezTo>
                  <a:pt x="1917866" y="4678139"/>
                  <a:pt x="1932758" y="4407584"/>
                  <a:pt x="1961187" y="4137481"/>
                </a:cubicBezTo>
                <a:cubicBezTo>
                  <a:pt x="1994579" y="3823035"/>
                  <a:pt x="1984877" y="3508818"/>
                  <a:pt x="1964118" y="3194148"/>
                </a:cubicBezTo>
                <a:cubicBezTo>
                  <a:pt x="1937270" y="2789895"/>
                  <a:pt x="1903424" y="2387003"/>
                  <a:pt x="1914708" y="1979808"/>
                </a:cubicBezTo>
                <a:cubicBezTo>
                  <a:pt x="1919446" y="1800868"/>
                  <a:pt x="1935466" y="1622384"/>
                  <a:pt x="1949679" y="1443897"/>
                </a:cubicBezTo>
                <a:cubicBezTo>
                  <a:pt x="1964278" y="1212701"/>
                  <a:pt x="1961931" y="980722"/>
                  <a:pt x="1942685" y="749860"/>
                </a:cubicBezTo>
                <a:cubicBezTo>
                  <a:pt x="1929825" y="555933"/>
                  <a:pt x="1921533" y="362007"/>
                  <a:pt x="1933706" y="168558"/>
                </a:cubicBezTo>
                <a:lnTo>
                  <a:pt x="195078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23680DB1-FEEE-40A3-96DA-09423653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5311"/>
          </a:xfrm>
        </p:spPr>
        <p:txBody>
          <a:bodyPr>
            <a:normAutofit fontScale="90000"/>
          </a:bodyPr>
          <a:lstStyle/>
          <a:p>
            <a:r>
              <a:rPr lang="en-US" altLang="ja-JP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ワクチン２回接種後の抗体価（自験例）</a:t>
            </a:r>
            <a:br>
              <a:rPr lang="en-US" altLang="ja-JP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ja-JP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ja-JP" alt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3B8EA52F-7DC6-4B9E-9B93-77908A4CB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189619"/>
              </p:ext>
            </p:extLst>
          </p:nvPr>
        </p:nvGraphicFramePr>
        <p:xfrm>
          <a:off x="838200" y="1956465"/>
          <a:ext cx="10361103" cy="4398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図 2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F5C7306-A435-47A1-B351-1AB4356F7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A8563B-D8DF-469A-9CB7-2EEC53F02475}"/>
              </a:ext>
            </a:extLst>
          </p:cNvPr>
          <p:cNvSpPr txBox="1"/>
          <p:nvPr/>
        </p:nvSpPr>
        <p:spPr>
          <a:xfrm>
            <a:off x="2635787" y="991518"/>
            <a:ext cx="6294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Elecsys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® Anti-SARS-CoV-2 S RUO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使用（陽性≧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0.8U/ml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35C19E5-4839-4CE8-94A3-8EAF0ECD15EA}"/>
              </a:ext>
            </a:extLst>
          </p:cNvPr>
          <p:cNvSpPr txBox="1"/>
          <p:nvPr/>
        </p:nvSpPr>
        <p:spPr>
          <a:xfrm>
            <a:off x="150933" y="1973485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(U/ml)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D6CD842-E795-4F44-8948-1AB31D56F40C}"/>
              </a:ext>
            </a:extLst>
          </p:cNvPr>
          <p:cNvSpPr txBox="1"/>
          <p:nvPr/>
        </p:nvSpPr>
        <p:spPr>
          <a:xfrm>
            <a:off x="11182782" y="5997174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(week)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10404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DarkSeedLeftStep">
      <a:dk1>
        <a:srgbClr val="000000"/>
      </a:dk1>
      <a:lt1>
        <a:srgbClr val="FFFFFF"/>
      </a:lt1>
      <a:dk2>
        <a:srgbClr val="1A2C2F"/>
      </a:dk2>
      <a:lt2>
        <a:srgbClr val="F1F3F0"/>
      </a:lt2>
      <a:accent1>
        <a:srgbClr val="AE4DC3"/>
      </a:accent1>
      <a:accent2>
        <a:srgbClr val="6E3FB3"/>
      </a:accent2>
      <a:accent3>
        <a:srgbClr val="4D4EC3"/>
      </a:accent3>
      <a:accent4>
        <a:srgbClr val="3B6DB1"/>
      </a:accent4>
      <a:accent5>
        <a:srgbClr val="4DB1C3"/>
      </a:accent5>
      <a:accent6>
        <a:srgbClr val="3BB193"/>
      </a:accent6>
      <a:hlink>
        <a:srgbClr val="3E93BC"/>
      </a:hlink>
      <a:folHlink>
        <a:srgbClr val="7F7F7F"/>
      </a:folHlink>
    </a:clrScheme>
    <a:fontScheme name="Custom 50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209</Words>
  <Application>Microsoft Office PowerPoint</Application>
  <PresentationFormat>ワイド画面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AR P丸ゴシック体M</vt:lpstr>
      <vt:lpstr>メイリオ</vt:lpstr>
      <vt:lpstr>メイリオ</vt:lpstr>
      <vt:lpstr>游ゴシック</vt:lpstr>
      <vt:lpstr>游ゴシック Light</vt:lpstr>
      <vt:lpstr>Arial</vt:lpstr>
      <vt:lpstr>Wingdings</vt:lpstr>
      <vt:lpstr>CosineVTI</vt:lpstr>
      <vt:lpstr>Office テーマ</vt:lpstr>
      <vt:lpstr>COVID-19 確定患者の推移（2020.3～2021.9 ）</vt:lpstr>
      <vt:lpstr>COVID-19 確定患者年齢層（2020.3～2021.9  ）</vt:lpstr>
      <vt:lpstr>PowerPoint プレゼンテーション</vt:lpstr>
      <vt:lpstr>COVID-19 関連検査陽性率（2020.3～2021.9  ）</vt:lpstr>
      <vt:lpstr>問診による推定感染経路（n=125）</vt:lpstr>
      <vt:lpstr>検査陽性者の解析（n=125）</vt:lpstr>
      <vt:lpstr>COVID-19ワクチン２回接種後の抗体価（自験例）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プライマリケアにおけるCOVID-19の対応と 今後の展望</dc:title>
  <dc:creator>MIZUNO Yasutaka</dc:creator>
  <cp:lastModifiedBy>MIZUNO Yasutaka</cp:lastModifiedBy>
  <cp:revision>1</cp:revision>
  <dcterms:created xsi:type="dcterms:W3CDTF">2021-10-10T12:37:19Z</dcterms:created>
  <dcterms:modified xsi:type="dcterms:W3CDTF">2021-10-16T09:19:49Z</dcterms:modified>
</cp:coreProperties>
</file>