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87748489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ZUNO Yasutaka" userId="5823aa3506d81940" providerId="LiveId" clId="{E81AC403-8911-4008-BC1F-654B713F8D13}"/>
    <pc:docChg chg="undo custSel addSld delSld modSld sldOrd delMainMaster">
      <pc:chgData name="MIZUNO Yasutaka" userId="5823aa3506d81940" providerId="LiveId" clId="{E81AC403-8911-4008-BC1F-654B713F8D13}" dt="2023-08-04T14:01:41.622" v="3037"/>
      <pc:docMkLst>
        <pc:docMk/>
      </pc:docMkLst>
      <pc:sldChg chg="addSp modSp mod">
        <pc:chgData name="MIZUNO Yasutaka" userId="5823aa3506d81940" providerId="LiveId" clId="{E81AC403-8911-4008-BC1F-654B713F8D13}" dt="2023-07-17T12:43:22.019" v="2758" actId="20577"/>
        <pc:sldMkLst>
          <pc:docMk/>
          <pc:sldMk cId="1025600435" sldId="256"/>
        </pc:sldMkLst>
        <pc:spChg chg="mod">
          <ac:chgData name="MIZUNO Yasutaka" userId="5823aa3506d81940" providerId="LiveId" clId="{E81AC403-8911-4008-BC1F-654B713F8D13}" dt="2023-07-17T12:43:22.019" v="2758" actId="20577"/>
          <ac:spMkLst>
            <pc:docMk/>
            <pc:sldMk cId="1025600435" sldId="256"/>
            <ac:spMk id="2" creationId="{275583F7-9536-412D-448C-C1C539F88EA9}"/>
          </ac:spMkLst>
        </pc:spChg>
        <pc:spChg chg="mod">
          <ac:chgData name="MIZUNO Yasutaka" userId="5823aa3506d81940" providerId="LiveId" clId="{E81AC403-8911-4008-BC1F-654B713F8D13}" dt="2023-07-15T13:20:24.529" v="82" actId="114"/>
          <ac:spMkLst>
            <pc:docMk/>
            <pc:sldMk cId="1025600435" sldId="256"/>
            <ac:spMk id="3" creationId="{FE903F0D-67CB-F113-0899-857F605197D7}"/>
          </ac:spMkLst>
        </pc:spChg>
        <pc:picChg chg="add mod">
          <ac:chgData name="MIZUNO Yasutaka" userId="5823aa3506d81940" providerId="LiveId" clId="{E81AC403-8911-4008-BC1F-654B713F8D13}" dt="2023-07-17T11:56:14.295" v="2594"/>
          <ac:picMkLst>
            <pc:docMk/>
            <pc:sldMk cId="1025600435" sldId="256"/>
            <ac:picMk id="5" creationId="{1EE5F816-EAA1-0D68-BCCB-EEBDF9A3390E}"/>
          </ac:picMkLst>
        </pc:picChg>
      </pc:sldChg>
      <pc:sldChg chg="del">
        <pc:chgData name="MIZUNO Yasutaka" userId="5823aa3506d81940" providerId="LiveId" clId="{E81AC403-8911-4008-BC1F-654B713F8D13}" dt="2023-07-15T13:10:54.047" v="0" actId="2696"/>
        <pc:sldMkLst>
          <pc:docMk/>
          <pc:sldMk cId="1465811119" sldId="257"/>
        </pc:sldMkLst>
      </pc:sldChg>
      <pc:sldChg chg="addSp modSp mod">
        <pc:chgData name="MIZUNO Yasutaka" userId="5823aa3506d81940" providerId="LiveId" clId="{E81AC403-8911-4008-BC1F-654B713F8D13}" dt="2023-07-17T12:06:10.144" v="2739" actId="255"/>
        <pc:sldMkLst>
          <pc:docMk/>
          <pc:sldMk cId="2984126170" sldId="258"/>
        </pc:sldMkLst>
        <pc:spChg chg="mod">
          <ac:chgData name="MIZUNO Yasutaka" userId="5823aa3506d81940" providerId="LiveId" clId="{E81AC403-8911-4008-BC1F-654B713F8D13}" dt="2023-07-17T12:05:11.963" v="2732" actId="255"/>
          <ac:spMkLst>
            <pc:docMk/>
            <pc:sldMk cId="2984126170" sldId="258"/>
            <ac:spMk id="2" creationId="{19AF02FC-B6F9-1C78-7DF3-64C8F88D824D}"/>
          </ac:spMkLst>
        </pc:spChg>
        <pc:spChg chg="mod">
          <ac:chgData name="MIZUNO Yasutaka" userId="5823aa3506d81940" providerId="LiveId" clId="{E81AC403-8911-4008-BC1F-654B713F8D13}" dt="2023-07-17T11:54:56.273" v="2583" actId="1076"/>
          <ac:spMkLst>
            <pc:docMk/>
            <pc:sldMk cId="2984126170" sldId="258"/>
            <ac:spMk id="7" creationId="{4426DFD2-4DF8-C03D-5F85-70BE8AAABC12}"/>
          </ac:spMkLst>
        </pc:spChg>
        <pc:graphicFrameChg chg="mod">
          <ac:chgData name="MIZUNO Yasutaka" userId="5823aa3506d81940" providerId="LiveId" clId="{E81AC403-8911-4008-BC1F-654B713F8D13}" dt="2023-07-17T12:06:10.144" v="2739" actId="255"/>
          <ac:graphicFrameMkLst>
            <pc:docMk/>
            <pc:sldMk cId="2984126170" sldId="258"/>
            <ac:graphicFrameMk id="6" creationId="{A09242B2-4BEC-9889-CF65-7A032126AA17}"/>
          </ac:graphicFrameMkLst>
        </pc:graphicFrameChg>
        <pc:picChg chg="add mod">
          <ac:chgData name="MIZUNO Yasutaka" userId="5823aa3506d81940" providerId="LiveId" clId="{E81AC403-8911-4008-BC1F-654B713F8D13}" dt="2023-07-17T11:56:20.439" v="2595"/>
          <ac:picMkLst>
            <pc:docMk/>
            <pc:sldMk cId="2984126170" sldId="258"/>
            <ac:picMk id="3" creationId="{B65EE29F-AFEB-8002-3312-2A1A13B6B7D5}"/>
          </ac:picMkLst>
        </pc:picChg>
      </pc:sldChg>
      <pc:sldChg chg="addSp modSp mod">
        <pc:chgData name="MIZUNO Yasutaka" userId="5823aa3506d81940" providerId="LiveId" clId="{E81AC403-8911-4008-BC1F-654B713F8D13}" dt="2023-07-23T01:21:22.502" v="2950" actId="20577"/>
        <pc:sldMkLst>
          <pc:docMk/>
          <pc:sldMk cId="1562859765" sldId="259"/>
        </pc:sldMkLst>
        <pc:spChg chg="add mod">
          <ac:chgData name="MIZUNO Yasutaka" userId="5823aa3506d81940" providerId="LiveId" clId="{E81AC403-8911-4008-BC1F-654B713F8D13}" dt="2023-07-23T01:21:22.502" v="2950" actId="20577"/>
          <ac:spMkLst>
            <pc:docMk/>
            <pc:sldMk cId="1562859765" sldId="259"/>
            <ac:spMk id="3" creationId="{716F413F-7678-078E-6ED7-A714E757BCFA}"/>
          </ac:spMkLst>
        </pc:spChg>
        <pc:spChg chg="add mod">
          <ac:chgData name="MIZUNO Yasutaka" userId="5823aa3506d81940" providerId="LiveId" clId="{E81AC403-8911-4008-BC1F-654B713F8D13}" dt="2023-07-23T01:20:00.907" v="2928" actId="1076"/>
          <ac:spMkLst>
            <pc:docMk/>
            <pc:sldMk cId="1562859765" sldId="259"/>
            <ac:spMk id="4" creationId="{E7B10DBE-56EF-3168-963C-2FB19631FEC0}"/>
          </ac:spMkLst>
        </pc:spChg>
        <pc:spChg chg="mod">
          <ac:chgData name="MIZUNO Yasutaka" userId="5823aa3506d81940" providerId="LiveId" clId="{E81AC403-8911-4008-BC1F-654B713F8D13}" dt="2023-07-17T12:05:18.130" v="2733" actId="255"/>
          <ac:spMkLst>
            <pc:docMk/>
            <pc:sldMk cId="1562859765" sldId="259"/>
            <ac:spMk id="6" creationId="{B8E68DB3-4A02-8D84-47AD-03993A7A82B3}"/>
          </ac:spMkLst>
        </pc:spChg>
        <pc:spChg chg="mod">
          <ac:chgData name="MIZUNO Yasutaka" userId="5823aa3506d81940" providerId="LiveId" clId="{E81AC403-8911-4008-BC1F-654B713F8D13}" dt="2023-07-17T12:03:13.687" v="2727" actId="1076"/>
          <ac:spMkLst>
            <pc:docMk/>
            <pc:sldMk cId="1562859765" sldId="259"/>
            <ac:spMk id="16" creationId="{8D8262AA-9588-6970-52D7-B814EFF0A065}"/>
          </ac:spMkLst>
        </pc:spChg>
        <pc:graphicFrameChg chg="mod">
          <ac:chgData name="MIZUNO Yasutaka" userId="5823aa3506d81940" providerId="LiveId" clId="{E81AC403-8911-4008-BC1F-654B713F8D13}" dt="2023-07-17T11:53:55.360" v="2574"/>
          <ac:graphicFrameMkLst>
            <pc:docMk/>
            <pc:sldMk cId="1562859765" sldId="259"/>
            <ac:graphicFrameMk id="11" creationId="{3DCADBD7-00D8-14D8-4B3A-5CF9CC5E6F78}"/>
          </ac:graphicFrameMkLst>
        </pc:graphicFrameChg>
        <pc:graphicFrameChg chg="mod">
          <ac:chgData name="MIZUNO Yasutaka" userId="5823aa3506d81940" providerId="LiveId" clId="{E81AC403-8911-4008-BC1F-654B713F8D13}" dt="2023-07-17T11:54:01.415" v="2576"/>
          <ac:graphicFrameMkLst>
            <pc:docMk/>
            <pc:sldMk cId="1562859765" sldId="259"/>
            <ac:graphicFrameMk id="14" creationId="{9328B7EB-FE8F-1F1E-A3DA-30339F9AFD7D}"/>
          </ac:graphicFrameMkLst>
        </pc:graphicFrameChg>
        <pc:graphicFrameChg chg="mod">
          <ac:chgData name="MIZUNO Yasutaka" userId="5823aa3506d81940" providerId="LiveId" clId="{E81AC403-8911-4008-BC1F-654B713F8D13}" dt="2023-07-17T11:54:05.958" v="2578"/>
          <ac:graphicFrameMkLst>
            <pc:docMk/>
            <pc:sldMk cId="1562859765" sldId="259"/>
            <ac:graphicFrameMk id="15" creationId="{4EA47845-CDD3-93AF-ACE4-BD4E28EE9C1F}"/>
          </ac:graphicFrameMkLst>
        </pc:graphicFrameChg>
        <pc:picChg chg="add mod">
          <ac:chgData name="MIZUNO Yasutaka" userId="5823aa3506d81940" providerId="LiveId" clId="{E81AC403-8911-4008-BC1F-654B713F8D13}" dt="2023-07-17T11:56:23.962" v="2596"/>
          <ac:picMkLst>
            <pc:docMk/>
            <pc:sldMk cId="1562859765" sldId="259"/>
            <ac:picMk id="2" creationId="{807C4F22-1D3A-E5B3-E327-8EC4DCA65408}"/>
          </ac:picMkLst>
        </pc:picChg>
      </pc:sldChg>
      <pc:sldChg chg="addSp delSp modSp new mod ord setBg modClrScheme chgLayout">
        <pc:chgData name="MIZUNO Yasutaka" userId="5823aa3506d81940" providerId="LiveId" clId="{E81AC403-8911-4008-BC1F-654B713F8D13}" dt="2023-07-23T01:13:18.794" v="2823" actId="255"/>
        <pc:sldMkLst>
          <pc:docMk/>
          <pc:sldMk cId="3369366010" sldId="260"/>
        </pc:sldMkLst>
        <pc:spChg chg="del mod ord">
          <ac:chgData name="MIZUNO Yasutaka" userId="5823aa3506d81940" providerId="LiveId" clId="{E81AC403-8911-4008-BC1F-654B713F8D13}" dt="2023-07-15T13:11:33.207" v="51" actId="700"/>
          <ac:spMkLst>
            <pc:docMk/>
            <pc:sldMk cId="3369366010" sldId="260"/>
            <ac:spMk id="2" creationId="{6432ACD1-F302-C582-80A7-191049F230D2}"/>
          </ac:spMkLst>
        </pc:spChg>
        <pc:spChg chg="add mod">
          <ac:chgData name="MIZUNO Yasutaka" userId="5823aa3506d81940" providerId="LiveId" clId="{E81AC403-8911-4008-BC1F-654B713F8D13}" dt="2023-07-17T11:52:17.467" v="2553"/>
          <ac:spMkLst>
            <pc:docMk/>
            <pc:sldMk cId="3369366010" sldId="260"/>
            <ac:spMk id="2" creationId="{97BAAEB2-E82A-0D08-B739-6C0EC780BF2F}"/>
          </ac:spMkLst>
        </pc:spChg>
        <pc:spChg chg="add del mod">
          <ac:chgData name="MIZUNO Yasutaka" userId="5823aa3506d81940" providerId="LiveId" clId="{E81AC403-8911-4008-BC1F-654B713F8D13}" dt="2023-07-15T13:25:59.501" v="98" actId="26606"/>
          <ac:spMkLst>
            <pc:docMk/>
            <pc:sldMk cId="3369366010" sldId="260"/>
            <ac:spMk id="3" creationId="{AFC5E919-6EB4-4302-8108-24B8EE3BA152}"/>
          </ac:spMkLst>
        </pc:spChg>
        <pc:spChg chg="del mod ord">
          <ac:chgData name="MIZUNO Yasutaka" userId="5823aa3506d81940" providerId="LiveId" clId="{E81AC403-8911-4008-BC1F-654B713F8D13}" dt="2023-07-15T13:11:33.207" v="51" actId="700"/>
          <ac:spMkLst>
            <pc:docMk/>
            <pc:sldMk cId="3369366010" sldId="260"/>
            <ac:spMk id="3" creationId="{FA42640F-67A2-DD64-55C2-CF15147A4158}"/>
          </ac:spMkLst>
        </pc:spChg>
        <pc:spChg chg="del">
          <ac:chgData name="MIZUNO Yasutaka" userId="5823aa3506d81940" providerId="LiveId" clId="{E81AC403-8911-4008-BC1F-654B713F8D13}" dt="2023-07-15T13:11:33.207" v="51" actId="700"/>
          <ac:spMkLst>
            <pc:docMk/>
            <pc:sldMk cId="3369366010" sldId="260"/>
            <ac:spMk id="4" creationId="{6203EAF2-33DF-7702-03A1-B0FCAE99E65C}"/>
          </ac:spMkLst>
        </pc:spChg>
        <pc:spChg chg="add del mod ord">
          <ac:chgData name="MIZUNO Yasutaka" userId="5823aa3506d81940" providerId="LiveId" clId="{E81AC403-8911-4008-BC1F-654B713F8D13}" dt="2023-07-15T13:15:00.847" v="52" actId="700"/>
          <ac:spMkLst>
            <pc:docMk/>
            <pc:sldMk cId="3369366010" sldId="260"/>
            <ac:spMk id="5" creationId="{0963F4DD-76FF-0CCA-6C4C-22DF024E96CD}"/>
          </ac:spMkLst>
        </pc:spChg>
        <pc:spChg chg="add del mod ord">
          <ac:chgData name="MIZUNO Yasutaka" userId="5823aa3506d81940" providerId="LiveId" clId="{E81AC403-8911-4008-BC1F-654B713F8D13}" dt="2023-07-15T13:15:00.847" v="52" actId="700"/>
          <ac:spMkLst>
            <pc:docMk/>
            <pc:sldMk cId="3369366010" sldId="260"/>
            <ac:spMk id="6" creationId="{D3F5FE4F-A018-FF26-7E9F-415D04DB6A9E}"/>
          </ac:spMkLst>
        </pc:spChg>
        <pc:spChg chg="add del">
          <ac:chgData name="MIZUNO Yasutaka" userId="5823aa3506d81940" providerId="LiveId" clId="{E81AC403-8911-4008-BC1F-654B713F8D13}" dt="2023-07-15T13:25:52.744" v="93" actId="26606"/>
          <ac:spMkLst>
            <pc:docMk/>
            <pc:sldMk cId="3369366010" sldId="260"/>
            <ac:spMk id="8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5T13:25:52.744" v="93" actId="26606"/>
          <ac:spMkLst>
            <pc:docMk/>
            <pc:sldMk cId="3369366010" sldId="260"/>
            <ac:spMk id="10" creationId="{96E45848-BEDA-4F24-9C4E-DA2120958262}"/>
          </ac:spMkLst>
        </pc:spChg>
        <pc:spChg chg="add del">
          <ac:chgData name="MIZUNO Yasutaka" userId="5823aa3506d81940" providerId="LiveId" clId="{E81AC403-8911-4008-BC1F-654B713F8D13}" dt="2023-07-15T13:25:52.744" v="93" actId="26606"/>
          <ac:spMkLst>
            <pc:docMk/>
            <pc:sldMk cId="3369366010" sldId="260"/>
            <ac:spMk id="12" creationId="{B2BB8117-A903-442C-9223-A4FEB85C3271}"/>
          </ac:spMkLst>
        </pc:spChg>
        <pc:spChg chg="add del">
          <ac:chgData name="MIZUNO Yasutaka" userId="5823aa3506d81940" providerId="LiveId" clId="{E81AC403-8911-4008-BC1F-654B713F8D13}" dt="2023-07-15T13:25:52.744" v="93" actId="26606"/>
          <ac:spMkLst>
            <pc:docMk/>
            <pc:sldMk cId="3369366010" sldId="260"/>
            <ac:spMk id="14" creationId="{C59300B8-3117-43F8-9F8E-68DB9F002F92}"/>
          </ac:spMkLst>
        </pc:spChg>
        <pc:spChg chg="add del">
          <ac:chgData name="MIZUNO Yasutaka" userId="5823aa3506d81940" providerId="LiveId" clId="{E81AC403-8911-4008-BC1F-654B713F8D13}" dt="2023-07-15T13:25:52.744" v="93" actId="26606"/>
          <ac:spMkLst>
            <pc:docMk/>
            <pc:sldMk cId="3369366010" sldId="260"/>
            <ac:spMk id="16" creationId="{1AFAE680-42C1-4104-B74F-B0A8F1FB264A}"/>
          </ac:spMkLst>
        </pc:spChg>
        <pc:spChg chg="add del">
          <ac:chgData name="MIZUNO Yasutaka" userId="5823aa3506d81940" providerId="LiveId" clId="{E81AC403-8911-4008-BC1F-654B713F8D13}" dt="2023-07-15T13:25:52.744" v="93" actId="26606"/>
          <ac:spMkLst>
            <pc:docMk/>
            <pc:sldMk cId="3369366010" sldId="260"/>
            <ac:spMk id="18" creationId="{828A8BA9-B3FE-4C96-A0A1-72A0D2C85578}"/>
          </ac:spMkLst>
        </pc:spChg>
        <pc:spChg chg="add del">
          <ac:chgData name="MIZUNO Yasutaka" userId="5823aa3506d81940" providerId="LiveId" clId="{E81AC403-8911-4008-BC1F-654B713F8D13}" dt="2023-07-15T13:25:52.744" v="93" actId="26606"/>
          <ac:spMkLst>
            <pc:docMk/>
            <pc:sldMk cId="3369366010" sldId="260"/>
            <ac:spMk id="20" creationId="{19F9CD66-32FC-448F-B4C5-67D17508A226}"/>
          </ac:spMkLst>
        </pc:spChg>
        <pc:spChg chg="add del">
          <ac:chgData name="MIZUNO Yasutaka" userId="5823aa3506d81940" providerId="LiveId" clId="{E81AC403-8911-4008-BC1F-654B713F8D13}" dt="2023-07-15T13:25:53.602" v="95" actId="26606"/>
          <ac:spMkLst>
            <pc:docMk/>
            <pc:sldMk cId="3369366010" sldId="260"/>
            <ac:spMk id="22" creationId="{DD7EAFE6-2BB9-41FB-9CF4-588CFC708774}"/>
          </ac:spMkLst>
        </pc:spChg>
        <pc:spChg chg="add del">
          <ac:chgData name="MIZUNO Yasutaka" userId="5823aa3506d81940" providerId="LiveId" clId="{E81AC403-8911-4008-BC1F-654B713F8D13}" dt="2023-07-15T13:25:53.602" v="95" actId="26606"/>
          <ac:spMkLst>
            <pc:docMk/>
            <pc:sldMk cId="3369366010" sldId="260"/>
            <ac:spMk id="23" creationId="{8C37C960-91F5-4F61-B2CD-8A037920720B}"/>
          </ac:spMkLst>
        </pc:spChg>
        <pc:spChg chg="add del">
          <ac:chgData name="MIZUNO Yasutaka" userId="5823aa3506d81940" providerId="LiveId" clId="{E81AC403-8911-4008-BC1F-654B713F8D13}" dt="2023-07-15T13:25:53.602" v="95" actId="26606"/>
          <ac:spMkLst>
            <pc:docMk/>
            <pc:sldMk cId="3369366010" sldId="260"/>
            <ac:spMk id="24" creationId="{69524929-325F-4CC4-89F2-74EDDDC6BB0A}"/>
          </ac:spMkLst>
        </pc:spChg>
        <pc:spChg chg="add del">
          <ac:chgData name="MIZUNO Yasutaka" userId="5823aa3506d81940" providerId="LiveId" clId="{E81AC403-8911-4008-BC1F-654B713F8D13}" dt="2023-07-15T13:25:53.602" v="95" actId="26606"/>
          <ac:spMkLst>
            <pc:docMk/>
            <pc:sldMk cId="3369366010" sldId="260"/>
            <ac:spMk id="25" creationId="{00D17641-B7BA-4826-BC7C-92172791CEE5}"/>
          </ac:spMkLst>
        </pc:spChg>
        <pc:spChg chg="add del">
          <ac:chgData name="MIZUNO Yasutaka" userId="5823aa3506d81940" providerId="LiveId" clId="{E81AC403-8911-4008-BC1F-654B713F8D13}" dt="2023-07-15T13:25:53.602" v="95" actId="26606"/>
          <ac:spMkLst>
            <pc:docMk/>
            <pc:sldMk cId="3369366010" sldId="260"/>
            <ac:spMk id="26" creationId="{151FC7BE-4DC6-4061-98EB-C48DCFFF6FF5}"/>
          </ac:spMkLst>
        </pc:spChg>
        <pc:spChg chg="add del">
          <ac:chgData name="MIZUNO Yasutaka" userId="5823aa3506d81940" providerId="LiveId" clId="{E81AC403-8911-4008-BC1F-654B713F8D13}" dt="2023-07-15T13:25:53.602" v="95" actId="26606"/>
          <ac:spMkLst>
            <pc:docMk/>
            <pc:sldMk cId="3369366010" sldId="260"/>
            <ac:spMk id="27" creationId="{3D4CA8B8-30A6-49D9-99C0-3ADAF9741C42}"/>
          </ac:spMkLst>
        </pc:spChg>
        <pc:spChg chg="add del">
          <ac:chgData name="MIZUNO Yasutaka" userId="5823aa3506d81940" providerId="LiveId" clId="{E81AC403-8911-4008-BC1F-654B713F8D13}" dt="2023-07-15T13:25:53.602" v="95" actId="26606"/>
          <ac:spMkLst>
            <pc:docMk/>
            <pc:sldMk cId="3369366010" sldId="260"/>
            <ac:spMk id="28" creationId="{022809AF-EB43-4FA3-93FF-87D535C7186D}"/>
          </ac:spMkLst>
        </pc:spChg>
        <pc:spChg chg="add del">
          <ac:chgData name="MIZUNO Yasutaka" userId="5823aa3506d81940" providerId="LiveId" clId="{E81AC403-8911-4008-BC1F-654B713F8D13}" dt="2023-07-15T13:25:59.496" v="97" actId="26606"/>
          <ac:spMkLst>
            <pc:docMk/>
            <pc:sldMk cId="3369366010" sldId="260"/>
            <ac:spMk id="30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5T13:25:59.496" v="97" actId="26606"/>
          <ac:spMkLst>
            <pc:docMk/>
            <pc:sldMk cId="3369366010" sldId="260"/>
            <ac:spMk id="31" creationId="{96E45848-BEDA-4F24-9C4E-DA2120958262}"/>
          </ac:spMkLst>
        </pc:spChg>
        <pc:spChg chg="add del">
          <ac:chgData name="MIZUNO Yasutaka" userId="5823aa3506d81940" providerId="LiveId" clId="{E81AC403-8911-4008-BC1F-654B713F8D13}" dt="2023-07-15T13:25:59.496" v="97" actId="26606"/>
          <ac:spMkLst>
            <pc:docMk/>
            <pc:sldMk cId="3369366010" sldId="260"/>
            <ac:spMk id="32" creationId="{B2BB8117-A903-442C-9223-A4FEB85C3271}"/>
          </ac:spMkLst>
        </pc:spChg>
        <pc:spChg chg="add del">
          <ac:chgData name="MIZUNO Yasutaka" userId="5823aa3506d81940" providerId="LiveId" clId="{E81AC403-8911-4008-BC1F-654B713F8D13}" dt="2023-07-15T13:25:59.496" v="97" actId="26606"/>
          <ac:spMkLst>
            <pc:docMk/>
            <pc:sldMk cId="3369366010" sldId="260"/>
            <ac:spMk id="33" creationId="{C59300B8-3117-43F8-9F8E-68DB9F002F92}"/>
          </ac:spMkLst>
        </pc:spChg>
        <pc:spChg chg="add del">
          <ac:chgData name="MIZUNO Yasutaka" userId="5823aa3506d81940" providerId="LiveId" clId="{E81AC403-8911-4008-BC1F-654B713F8D13}" dt="2023-07-15T13:25:59.496" v="97" actId="26606"/>
          <ac:spMkLst>
            <pc:docMk/>
            <pc:sldMk cId="3369366010" sldId="260"/>
            <ac:spMk id="34" creationId="{1AFAE680-42C1-4104-B74F-B0A8F1FB264A}"/>
          </ac:spMkLst>
        </pc:spChg>
        <pc:spChg chg="add del">
          <ac:chgData name="MIZUNO Yasutaka" userId="5823aa3506d81940" providerId="LiveId" clId="{E81AC403-8911-4008-BC1F-654B713F8D13}" dt="2023-07-15T13:25:59.496" v="97" actId="26606"/>
          <ac:spMkLst>
            <pc:docMk/>
            <pc:sldMk cId="3369366010" sldId="260"/>
            <ac:spMk id="35" creationId="{828A8BA9-B3FE-4C96-A0A1-72A0D2C85578}"/>
          </ac:spMkLst>
        </pc:spChg>
        <pc:spChg chg="add del">
          <ac:chgData name="MIZUNO Yasutaka" userId="5823aa3506d81940" providerId="LiveId" clId="{E81AC403-8911-4008-BC1F-654B713F8D13}" dt="2023-07-15T13:25:59.496" v="97" actId="26606"/>
          <ac:spMkLst>
            <pc:docMk/>
            <pc:sldMk cId="3369366010" sldId="260"/>
            <ac:spMk id="36" creationId="{AFC5E919-6EB4-4302-8108-24B8EE3BA152}"/>
          </ac:spMkLst>
        </pc:spChg>
        <pc:spChg chg="add del">
          <ac:chgData name="MIZUNO Yasutaka" userId="5823aa3506d81940" providerId="LiveId" clId="{E81AC403-8911-4008-BC1F-654B713F8D13}" dt="2023-07-15T13:26:38.803" v="138" actId="26606"/>
          <ac:spMkLst>
            <pc:docMk/>
            <pc:sldMk cId="3369366010" sldId="260"/>
            <ac:spMk id="38" creationId="{32768DCD-B824-413A-B330-8D57ADB3724C}"/>
          </ac:spMkLst>
        </pc:spChg>
        <pc:spChg chg="add del mod">
          <ac:chgData name="MIZUNO Yasutaka" userId="5823aa3506d81940" providerId="LiveId" clId="{E81AC403-8911-4008-BC1F-654B713F8D13}" dt="2023-07-15T13:28:35.563" v="271" actId="26606"/>
          <ac:spMkLst>
            <pc:docMk/>
            <pc:sldMk cId="3369366010" sldId="260"/>
            <ac:spMk id="39" creationId="{AFC5E919-6EB4-4302-8108-24B8EE3BA152}"/>
          </ac:spMkLst>
        </pc:spChg>
        <pc:spChg chg="add del">
          <ac:chgData name="MIZUNO Yasutaka" userId="5823aa3506d81940" providerId="LiveId" clId="{E81AC403-8911-4008-BC1F-654B713F8D13}" dt="2023-07-15T13:28:35.563" v="271" actId="26606"/>
          <ac:spMkLst>
            <pc:docMk/>
            <pc:sldMk cId="3369366010" sldId="260"/>
            <ac:spMk id="44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5T13:28:35.563" v="271" actId="26606"/>
          <ac:spMkLst>
            <pc:docMk/>
            <pc:sldMk cId="3369366010" sldId="260"/>
            <ac:spMk id="46" creationId="{96E45848-BEDA-4F24-9C4E-DA2120958262}"/>
          </ac:spMkLst>
        </pc:spChg>
        <pc:spChg chg="add del">
          <ac:chgData name="MIZUNO Yasutaka" userId="5823aa3506d81940" providerId="LiveId" clId="{E81AC403-8911-4008-BC1F-654B713F8D13}" dt="2023-07-15T13:28:35.563" v="271" actId="26606"/>
          <ac:spMkLst>
            <pc:docMk/>
            <pc:sldMk cId="3369366010" sldId="260"/>
            <ac:spMk id="48" creationId="{B2BB8117-A903-442C-9223-A4FEB85C3271}"/>
          </ac:spMkLst>
        </pc:spChg>
        <pc:spChg chg="add del">
          <ac:chgData name="MIZUNO Yasutaka" userId="5823aa3506d81940" providerId="LiveId" clId="{E81AC403-8911-4008-BC1F-654B713F8D13}" dt="2023-07-15T13:28:35.563" v="271" actId="26606"/>
          <ac:spMkLst>
            <pc:docMk/>
            <pc:sldMk cId="3369366010" sldId="260"/>
            <ac:spMk id="50" creationId="{C59300B8-3117-43F8-9F8E-68DB9F002F92}"/>
          </ac:spMkLst>
        </pc:spChg>
        <pc:spChg chg="add del">
          <ac:chgData name="MIZUNO Yasutaka" userId="5823aa3506d81940" providerId="LiveId" clId="{E81AC403-8911-4008-BC1F-654B713F8D13}" dt="2023-07-15T13:28:35.563" v="271" actId="26606"/>
          <ac:spMkLst>
            <pc:docMk/>
            <pc:sldMk cId="3369366010" sldId="260"/>
            <ac:spMk id="52" creationId="{1AFAE680-42C1-4104-B74F-B0A8F1FB264A}"/>
          </ac:spMkLst>
        </pc:spChg>
        <pc:spChg chg="add del">
          <ac:chgData name="MIZUNO Yasutaka" userId="5823aa3506d81940" providerId="LiveId" clId="{E81AC403-8911-4008-BC1F-654B713F8D13}" dt="2023-07-15T13:28:35.563" v="271" actId="26606"/>
          <ac:spMkLst>
            <pc:docMk/>
            <pc:sldMk cId="3369366010" sldId="260"/>
            <ac:spMk id="54" creationId="{828A8BA9-B3FE-4C96-A0A1-72A0D2C85578}"/>
          </ac:spMkLst>
        </pc:spChg>
        <pc:spChg chg="add del">
          <ac:chgData name="MIZUNO Yasutaka" userId="5823aa3506d81940" providerId="LiveId" clId="{E81AC403-8911-4008-BC1F-654B713F8D13}" dt="2023-07-15T13:28:25.867" v="266" actId="26606"/>
          <ac:spMkLst>
            <pc:docMk/>
            <pc:sldMk cId="3369366010" sldId="260"/>
            <ac:spMk id="60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5T13:28:25.867" v="266" actId="26606"/>
          <ac:spMkLst>
            <pc:docMk/>
            <pc:sldMk cId="3369366010" sldId="260"/>
            <ac:spMk id="62" creationId="{61DF3E2F-0A88-4C55-8678-0764BF7339D9}"/>
          </ac:spMkLst>
        </pc:spChg>
        <pc:spChg chg="add del">
          <ac:chgData name="MIZUNO Yasutaka" userId="5823aa3506d81940" providerId="LiveId" clId="{E81AC403-8911-4008-BC1F-654B713F8D13}" dt="2023-07-15T13:28:27.838" v="268" actId="26606"/>
          <ac:spMkLst>
            <pc:docMk/>
            <pc:sldMk cId="3369366010" sldId="260"/>
            <ac:spMk id="64" creationId="{B2BB8117-A903-442C-9223-A4FEB85C3271}"/>
          </ac:spMkLst>
        </pc:spChg>
        <pc:spChg chg="add del">
          <ac:chgData name="MIZUNO Yasutaka" userId="5823aa3506d81940" providerId="LiveId" clId="{E81AC403-8911-4008-BC1F-654B713F8D13}" dt="2023-07-15T13:28:27.838" v="268" actId="26606"/>
          <ac:spMkLst>
            <pc:docMk/>
            <pc:sldMk cId="3369366010" sldId="260"/>
            <ac:spMk id="65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5T13:28:27.838" v="268" actId="26606"/>
          <ac:spMkLst>
            <pc:docMk/>
            <pc:sldMk cId="3369366010" sldId="260"/>
            <ac:spMk id="66" creationId="{C59300B8-3117-43F8-9F8E-68DB9F002F92}"/>
          </ac:spMkLst>
        </pc:spChg>
        <pc:spChg chg="add del">
          <ac:chgData name="MIZUNO Yasutaka" userId="5823aa3506d81940" providerId="LiveId" clId="{E81AC403-8911-4008-BC1F-654B713F8D13}" dt="2023-07-15T13:28:27.838" v="268" actId="26606"/>
          <ac:spMkLst>
            <pc:docMk/>
            <pc:sldMk cId="3369366010" sldId="260"/>
            <ac:spMk id="67" creationId="{96E45848-BEDA-4F24-9C4E-DA2120958262}"/>
          </ac:spMkLst>
        </pc:spChg>
        <pc:spChg chg="add del">
          <ac:chgData name="MIZUNO Yasutaka" userId="5823aa3506d81940" providerId="LiveId" clId="{E81AC403-8911-4008-BC1F-654B713F8D13}" dt="2023-07-15T13:28:27.838" v="268" actId="26606"/>
          <ac:spMkLst>
            <pc:docMk/>
            <pc:sldMk cId="3369366010" sldId="260"/>
            <ac:spMk id="68" creationId="{1AFAE680-42C1-4104-B74F-B0A8F1FB264A}"/>
          </ac:spMkLst>
        </pc:spChg>
        <pc:spChg chg="add del">
          <ac:chgData name="MIZUNO Yasutaka" userId="5823aa3506d81940" providerId="LiveId" clId="{E81AC403-8911-4008-BC1F-654B713F8D13}" dt="2023-07-15T13:28:27.838" v="268" actId="26606"/>
          <ac:spMkLst>
            <pc:docMk/>
            <pc:sldMk cId="3369366010" sldId="260"/>
            <ac:spMk id="69" creationId="{AFC5E919-6EB4-4302-8108-24B8EE3BA152}"/>
          </ac:spMkLst>
        </pc:spChg>
        <pc:spChg chg="add del">
          <ac:chgData name="MIZUNO Yasutaka" userId="5823aa3506d81940" providerId="LiveId" clId="{E81AC403-8911-4008-BC1F-654B713F8D13}" dt="2023-07-15T13:28:27.838" v="268" actId="26606"/>
          <ac:spMkLst>
            <pc:docMk/>
            <pc:sldMk cId="3369366010" sldId="260"/>
            <ac:spMk id="70" creationId="{828A8BA9-B3FE-4C96-A0A1-72A0D2C85578}"/>
          </ac:spMkLst>
        </pc:spChg>
        <pc:spChg chg="add del">
          <ac:chgData name="MIZUNO Yasutaka" userId="5823aa3506d81940" providerId="LiveId" clId="{E81AC403-8911-4008-BC1F-654B713F8D13}" dt="2023-07-15T13:28:27.838" v="268" actId="26606"/>
          <ac:spMkLst>
            <pc:docMk/>
            <pc:sldMk cId="3369366010" sldId="260"/>
            <ac:spMk id="72" creationId="{2EDB7FB2-4012-481D-B3D1-7301CCF6E488}"/>
          </ac:spMkLst>
        </pc:spChg>
        <pc:spChg chg="add del">
          <ac:chgData name="MIZUNO Yasutaka" userId="5823aa3506d81940" providerId="LiveId" clId="{E81AC403-8911-4008-BC1F-654B713F8D13}" dt="2023-07-15T13:28:35.547" v="270" actId="26606"/>
          <ac:spMkLst>
            <pc:docMk/>
            <pc:sldMk cId="3369366010" sldId="260"/>
            <ac:spMk id="74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5T13:28:35.547" v="270" actId="26606"/>
          <ac:spMkLst>
            <pc:docMk/>
            <pc:sldMk cId="3369366010" sldId="260"/>
            <ac:spMk id="75" creationId="{61DF3E2F-0A88-4C55-8678-0764BF7339D9}"/>
          </ac:spMkLst>
        </pc:spChg>
        <pc:spChg chg="add del">
          <ac:chgData name="MIZUNO Yasutaka" userId="5823aa3506d81940" providerId="LiveId" clId="{E81AC403-8911-4008-BC1F-654B713F8D13}" dt="2023-07-15T13:33:42.116" v="576" actId="26606"/>
          <ac:spMkLst>
            <pc:docMk/>
            <pc:sldMk cId="3369366010" sldId="260"/>
            <ac:spMk id="78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5T13:33:42.116" v="576" actId="26606"/>
          <ac:spMkLst>
            <pc:docMk/>
            <pc:sldMk cId="3369366010" sldId="260"/>
            <ac:spMk id="79" creationId="{96E45848-BEDA-4F24-9C4E-DA2120958262}"/>
          </ac:spMkLst>
        </pc:spChg>
        <pc:spChg chg="add del">
          <ac:chgData name="MIZUNO Yasutaka" userId="5823aa3506d81940" providerId="LiveId" clId="{E81AC403-8911-4008-BC1F-654B713F8D13}" dt="2023-07-15T13:33:42.116" v="576" actId="26606"/>
          <ac:spMkLst>
            <pc:docMk/>
            <pc:sldMk cId="3369366010" sldId="260"/>
            <ac:spMk id="80" creationId="{B2BB8117-A903-442C-9223-A4FEB85C3271}"/>
          </ac:spMkLst>
        </pc:spChg>
        <pc:spChg chg="add del">
          <ac:chgData name="MIZUNO Yasutaka" userId="5823aa3506d81940" providerId="LiveId" clId="{E81AC403-8911-4008-BC1F-654B713F8D13}" dt="2023-07-15T13:33:42.116" v="576" actId="26606"/>
          <ac:spMkLst>
            <pc:docMk/>
            <pc:sldMk cId="3369366010" sldId="260"/>
            <ac:spMk id="81" creationId="{C59300B8-3117-43F8-9F8E-68DB9F002F92}"/>
          </ac:spMkLst>
        </pc:spChg>
        <pc:spChg chg="add del">
          <ac:chgData name="MIZUNO Yasutaka" userId="5823aa3506d81940" providerId="LiveId" clId="{E81AC403-8911-4008-BC1F-654B713F8D13}" dt="2023-07-15T13:33:42.116" v="576" actId="26606"/>
          <ac:spMkLst>
            <pc:docMk/>
            <pc:sldMk cId="3369366010" sldId="260"/>
            <ac:spMk id="82" creationId="{1AFAE680-42C1-4104-B74F-B0A8F1FB264A}"/>
          </ac:spMkLst>
        </pc:spChg>
        <pc:spChg chg="add del">
          <ac:chgData name="MIZUNO Yasutaka" userId="5823aa3506d81940" providerId="LiveId" clId="{E81AC403-8911-4008-BC1F-654B713F8D13}" dt="2023-07-15T13:33:42.116" v="576" actId="26606"/>
          <ac:spMkLst>
            <pc:docMk/>
            <pc:sldMk cId="3369366010" sldId="260"/>
            <ac:spMk id="83" creationId="{828A8BA9-B3FE-4C96-A0A1-72A0D2C85578}"/>
          </ac:spMkLst>
        </pc:spChg>
        <pc:spChg chg="add del">
          <ac:chgData name="MIZUNO Yasutaka" userId="5823aa3506d81940" providerId="LiveId" clId="{E81AC403-8911-4008-BC1F-654B713F8D13}" dt="2023-07-15T13:33:40.001" v="573" actId="26606"/>
          <ac:spMkLst>
            <pc:docMk/>
            <pc:sldMk cId="3369366010" sldId="260"/>
            <ac:spMk id="89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5T13:33:42.090" v="575" actId="26606"/>
          <ac:spMkLst>
            <pc:docMk/>
            <pc:sldMk cId="3369366010" sldId="260"/>
            <ac:spMk id="91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6T11:19:20.641" v="879" actId="26606"/>
          <ac:spMkLst>
            <pc:docMk/>
            <pc:sldMk cId="3369366010" sldId="260"/>
            <ac:spMk id="93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6T11:28:07.731" v="1094" actId="26606"/>
          <ac:spMkLst>
            <pc:docMk/>
            <pc:sldMk cId="3369366010" sldId="260"/>
            <ac:spMk id="98" creationId="{32768DCD-B824-413A-B330-8D57ADB3724C}"/>
          </ac:spMkLst>
        </pc:spChg>
        <pc:spChg chg="add">
          <ac:chgData name="MIZUNO Yasutaka" userId="5823aa3506d81940" providerId="LiveId" clId="{E81AC403-8911-4008-BC1F-654B713F8D13}" dt="2023-07-16T11:28:07.731" v="1094" actId="26606"/>
          <ac:spMkLst>
            <pc:docMk/>
            <pc:sldMk cId="3369366010" sldId="260"/>
            <ac:spMk id="103" creationId="{32768DCD-B824-413A-B330-8D57ADB3724C}"/>
          </ac:spMkLst>
        </pc:spChg>
        <pc:spChg chg="add">
          <ac:chgData name="MIZUNO Yasutaka" userId="5823aa3506d81940" providerId="LiveId" clId="{E81AC403-8911-4008-BC1F-654B713F8D13}" dt="2023-07-16T11:28:07.731" v="1094" actId="26606"/>
          <ac:spMkLst>
            <pc:docMk/>
            <pc:sldMk cId="3369366010" sldId="260"/>
            <ac:spMk id="105" creationId="{96E45848-BEDA-4F24-9C4E-DA2120958262}"/>
          </ac:spMkLst>
        </pc:spChg>
        <pc:spChg chg="add">
          <ac:chgData name="MIZUNO Yasutaka" userId="5823aa3506d81940" providerId="LiveId" clId="{E81AC403-8911-4008-BC1F-654B713F8D13}" dt="2023-07-16T11:28:07.731" v="1094" actId="26606"/>
          <ac:spMkLst>
            <pc:docMk/>
            <pc:sldMk cId="3369366010" sldId="260"/>
            <ac:spMk id="107" creationId="{B2BB8117-A903-442C-9223-A4FEB85C3271}"/>
          </ac:spMkLst>
        </pc:spChg>
        <pc:spChg chg="add">
          <ac:chgData name="MIZUNO Yasutaka" userId="5823aa3506d81940" providerId="LiveId" clId="{E81AC403-8911-4008-BC1F-654B713F8D13}" dt="2023-07-16T11:28:07.731" v="1094" actId="26606"/>
          <ac:spMkLst>
            <pc:docMk/>
            <pc:sldMk cId="3369366010" sldId="260"/>
            <ac:spMk id="109" creationId="{C59300B8-3117-43F8-9F8E-68DB9F002F92}"/>
          </ac:spMkLst>
        </pc:spChg>
        <pc:spChg chg="add">
          <ac:chgData name="MIZUNO Yasutaka" userId="5823aa3506d81940" providerId="LiveId" clId="{E81AC403-8911-4008-BC1F-654B713F8D13}" dt="2023-07-16T11:28:07.731" v="1094" actId="26606"/>
          <ac:spMkLst>
            <pc:docMk/>
            <pc:sldMk cId="3369366010" sldId="260"/>
            <ac:spMk id="111" creationId="{1AFAE680-42C1-4104-B74F-B0A8F1FB264A}"/>
          </ac:spMkLst>
        </pc:spChg>
        <pc:spChg chg="add">
          <ac:chgData name="MIZUNO Yasutaka" userId="5823aa3506d81940" providerId="LiveId" clId="{E81AC403-8911-4008-BC1F-654B713F8D13}" dt="2023-07-16T11:28:07.731" v="1094" actId="26606"/>
          <ac:spMkLst>
            <pc:docMk/>
            <pc:sldMk cId="3369366010" sldId="260"/>
            <ac:spMk id="113" creationId="{828A8BA9-B3FE-4C96-A0A1-72A0D2C85578}"/>
          </ac:spMkLst>
        </pc:spChg>
        <pc:spChg chg="add">
          <ac:chgData name="MIZUNO Yasutaka" userId="5823aa3506d81940" providerId="LiveId" clId="{E81AC403-8911-4008-BC1F-654B713F8D13}" dt="2023-07-16T11:28:07.731" v="1094" actId="26606"/>
          <ac:spMkLst>
            <pc:docMk/>
            <pc:sldMk cId="3369366010" sldId="260"/>
            <ac:spMk id="115" creationId="{2EDB7FB2-4012-481D-B3D1-7301CCF6E488}"/>
          </ac:spMkLst>
        </pc:spChg>
        <pc:graphicFrameChg chg="add del">
          <ac:chgData name="MIZUNO Yasutaka" userId="5823aa3506d81940" providerId="LiveId" clId="{E81AC403-8911-4008-BC1F-654B713F8D13}" dt="2023-07-15T13:28:25.867" v="266" actId="26606"/>
          <ac:graphicFrameMkLst>
            <pc:docMk/>
            <pc:sldMk cId="3369366010" sldId="260"/>
            <ac:graphicFrameMk id="56" creationId="{C7F1EA92-3D0D-FBE2-3C31-F91414A441F5}"/>
          </ac:graphicFrameMkLst>
        </pc:graphicFrameChg>
        <pc:graphicFrameChg chg="add del">
          <ac:chgData name="MIZUNO Yasutaka" userId="5823aa3506d81940" providerId="LiveId" clId="{E81AC403-8911-4008-BC1F-654B713F8D13}" dt="2023-07-15T13:28:35.547" v="270" actId="26606"/>
          <ac:graphicFrameMkLst>
            <pc:docMk/>
            <pc:sldMk cId="3369366010" sldId="260"/>
            <ac:graphicFrameMk id="76" creationId="{C7F1EA92-3D0D-FBE2-3C31-F91414A441F5}"/>
          </ac:graphicFrameMkLst>
        </pc:graphicFrameChg>
        <pc:graphicFrameChg chg="add mod ord modGraphic">
          <ac:chgData name="MIZUNO Yasutaka" userId="5823aa3506d81940" providerId="LiveId" clId="{E81AC403-8911-4008-BC1F-654B713F8D13}" dt="2023-07-23T01:13:18.794" v="2823" actId="255"/>
          <ac:graphicFrameMkLst>
            <pc:docMk/>
            <pc:sldMk cId="3369366010" sldId="260"/>
            <ac:graphicFrameMk id="84" creationId="{F3A3BC6C-7286-20BA-FAF1-A3629CB742B4}"/>
          </ac:graphicFrameMkLst>
        </pc:graphicFrameChg>
        <pc:picChg chg="add mod ord">
          <ac:chgData name="MIZUNO Yasutaka" userId="5823aa3506d81940" providerId="LiveId" clId="{E81AC403-8911-4008-BC1F-654B713F8D13}" dt="2023-07-16T11:28:20.742" v="1095" actId="166"/>
          <ac:picMkLst>
            <pc:docMk/>
            <pc:sldMk cId="3369366010" sldId="260"/>
            <ac:picMk id="3" creationId="{ACF26A0E-5AF5-847C-81F5-5021A2B1F81C}"/>
          </ac:picMkLst>
        </pc:picChg>
        <pc:picChg chg="add mod">
          <ac:chgData name="MIZUNO Yasutaka" userId="5823aa3506d81940" providerId="LiveId" clId="{E81AC403-8911-4008-BC1F-654B713F8D13}" dt="2023-07-17T11:55:57.581" v="2590"/>
          <ac:picMkLst>
            <pc:docMk/>
            <pc:sldMk cId="3369366010" sldId="260"/>
            <ac:picMk id="4" creationId="{C5DA1750-7AD6-DB89-3771-34E03AB9719B}"/>
          </ac:picMkLst>
        </pc:picChg>
        <pc:picChg chg="add del">
          <ac:chgData name="MIZUNO Yasutaka" userId="5823aa3506d81940" providerId="LiveId" clId="{E81AC403-8911-4008-BC1F-654B713F8D13}" dt="2023-07-15T13:28:27.838" v="268" actId="26606"/>
          <ac:picMkLst>
            <pc:docMk/>
            <pc:sldMk cId="3369366010" sldId="260"/>
            <ac:picMk id="71" creationId="{6646E85D-19F7-8969-AF09-2B9C79F78583}"/>
          </ac:picMkLst>
        </pc:picChg>
      </pc:sldChg>
      <pc:sldChg chg="addSp delSp modSp add mod ord modClrScheme chgLayout">
        <pc:chgData name="MIZUNO Yasutaka" userId="5823aa3506d81940" providerId="LiveId" clId="{E81AC403-8911-4008-BC1F-654B713F8D13}" dt="2023-07-17T12:00:18.916" v="2636"/>
        <pc:sldMkLst>
          <pc:docMk/>
          <pc:sldMk cId="1969275204" sldId="268"/>
        </pc:sldMkLst>
        <pc:spChg chg="del mod ord">
          <ac:chgData name="MIZUNO Yasutaka" userId="5823aa3506d81940" providerId="LiveId" clId="{E81AC403-8911-4008-BC1F-654B713F8D13}" dt="2023-07-17T11:58:53.092" v="2606" actId="26606"/>
          <ac:spMkLst>
            <pc:docMk/>
            <pc:sldMk cId="1969275204" sldId="268"/>
            <ac:spMk id="3" creationId="{42D3A492-6346-5B8C-9B7F-B5BCD277CCF9}"/>
          </ac:spMkLst>
        </pc:spChg>
        <pc:spChg chg="del mod ord">
          <ac:chgData name="MIZUNO Yasutaka" userId="5823aa3506d81940" providerId="LiveId" clId="{E81AC403-8911-4008-BC1F-654B713F8D13}" dt="2023-07-17T09:16:04.013" v="2527" actId="21"/>
          <ac:spMkLst>
            <pc:docMk/>
            <pc:sldMk cId="1969275204" sldId="268"/>
            <ac:spMk id="4" creationId="{8314F4C2-FE15-A5BF-82BB-8ADE2C4F5702}"/>
          </ac:spMkLst>
        </pc:spChg>
        <pc:spChg chg="mod ord">
          <ac:chgData name="MIZUNO Yasutaka" userId="5823aa3506d81940" providerId="LiveId" clId="{E81AC403-8911-4008-BC1F-654B713F8D13}" dt="2023-07-17T09:14:58.733" v="2500" actId="700"/>
          <ac:spMkLst>
            <pc:docMk/>
            <pc:sldMk cId="1969275204" sldId="268"/>
            <ac:spMk id="5" creationId="{DCAA405E-8B14-8D9A-6E78-27A91A995391}"/>
          </ac:spMkLst>
        </pc:spChg>
        <pc:graphicFrameChg chg="add mod">
          <ac:chgData name="MIZUNO Yasutaka" userId="5823aa3506d81940" providerId="LiveId" clId="{E81AC403-8911-4008-BC1F-654B713F8D13}" dt="2023-07-17T12:00:18.916" v="2636"/>
          <ac:graphicFrameMkLst>
            <pc:docMk/>
            <pc:sldMk cId="1969275204" sldId="268"/>
            <ac:graphicFrameMk id="7" creationId="{3FC702B5-CCE0-17E5-09A5-C6A392F61633}"/>
          </ac:graphicFrameMkLst>
        </pc:graphicFrameChg>
        <pc:picChg chg="del">
          <ac:chgData name="MIZUNO Yasutaka" userId="5823aa3506d81940" providerId="LiveId" clId="{E81AC403-8911-4008-BC1F-654B713F8D13}" dt="2023-07-17T11:58:42.571" v="2605" actId="21"/>
          <ac:picMkLst>
            <pc:docMk/>
            <pc:sldMk cId="1969275204" sldId="268"/>
            <ac:picMk id="2" creationId="{2C636C41-E070-B6B4-A735-672BFE66661F}"/>
          </ac:picMkLst>
        </pc:picChg>
        <pc:picChg chg="add mod">
          <ac:chgData name="MIZUNO Yasutaka" userId="5823aa3506d81940" providerId="LiveId" clId="{E81AC403-8911-4008-BC1F-654B713F8D13}" dt="2023-07-17T12:00:08.769" v="2634"/>
          <ac:picMkLst>
            <pc:docMk/>
            <pc:sldMk cId="1969275204" sldId="268"/>
            <ac:picMk id="4" creationId="{12E4D405-7F28-6EF8-6A7E-19DCFBB5A125}"/>
          </ac:picMkLst>
        </pc:picChg>
      </pc:sldChg>
      <pc:sldChg chg="addSp modSp add mod ord">
        <pc:chgData name="MIZUNO Yasutaka" userId="5823aa3506d81940" providerId="LiveId" clId="{E81AC403-8911-4008-BC1F-654B713F8D13}" dt="2023-07-17T11:56:09.324" v="2593"/>
        <pc:sldMkLst>
          <pc:docMk/>
          <pc:sldMk cId="1113559552" sldId="773"/>
        </pc:sldMkLst>
        <pc:picChg chg="add mod">
          <ac:chgData name="MIZUNO Yasutaka" userId="5823aa3506d81940" providerId="LiveId" clId="{E81AC403-8911-4008-BC1F-654B713F8D13}" dt="2023-07-17T11:56:09.324" v="2593"/>
          <ac:picMkLst>
            <pc:docMk/>
            <pc:sldMk cId="1113559552" sldId="773"/>
            <ac:picMk id="2" creationId="{03D32B5E-57F2-3DBC-ADF0-84B6E5AD7F34}"/>
          </ac:picMkLst>
        </pc:picChg>
        <pc:picChg chg="mod">
          <ac:chgData name="MIZUNO Yasutaka" userId="5823aa3506d81940" providerId="LiveId" clId="{E81AC403-8911-4008-BC1F-654B713F8D13}" dt="2023-07-15T13:15:56.480" v="59" actId="14100"/>
          <ac:picMkLst>
            <pc:docMk/>
            <pc:sldMk cId="1113559552" sldId="773"/>
            <ac:picMk id="4" creationId="{380911A2-6026-44DE-995A-3CC5B61C95B4}"/>
          </ac:picMkLst>
        </pc:picChg>
        <pc:picChg chg="mod">
          <ac:chgData name="MIZUNO Yasutaka" userId="5823aa3506d81940" providerId="LiveId" clId="{E81AC403-8911-4008-BC1F-654B713F8D13}" dt="2023-07-15T13:17:24.570" v="71" actId="14100"/>
          <ac:picMkLst>
            <pc:docMk/>
            <pc:sldMk cId="1113559552" sldId="773"/>
            <ac:picMk id="5" creationId="{00000000-0000-0000-0000-000000000000}"/>
          </ac:picMkLst>
        </pc:picChg>
        <pc:picChg chg="mod">
          <ac:chgData name="MIZUNO Yasutaka" userId="5823aa3506d81940" providerId="LiveId" clId="{E81AC403-8911-4008-BC1F-654B713F8D13}" dt="2023-07-15T13:17:17.418" v="70" actId="14100"/>
          <ac:picMkLst>
            <pc:docMk/>
            <pc:sldMk cId="1113559552" sldId="773"/>
            <ac:picMk id="7" creationId="{00000000-0000-0000-0000-000000000000}"/>
          </ac:picMkLst>
        </pc:picChg>
      </pc:sldChg>
      <pc:sldChg chg="delSp new del mod modClrScheme chgLayout">
        <pc:chgData name="MIZUNO Yasutaka" userId="5823aa3506d81940" providerId="LiveId" clId="{E81AC403-8911-4008-BC1F-654B713F8D13}" dt="2023-07-15T13:20:00.638" v="77" actId="2696"/>
        <pc:sldMkLst>
          <pc:docMk/>
          <pc:sldMk cId="2337808292" sldId="774"/>
        </pc:sldMkLst>
        <pc:spChg chg="del">
          <ac:chgData name="MIZUNO Yasutaka" userId="5823aa3506d81940" providerId="LiveId" clId="{E81AC403-8911-4008-BC1F-654B713F8D13}" dt="2023-07-15T13:19:10.704" v="73" actId="700"/>
          <ac:spMkLst>
            <pc:docMk/>
            <pc:sldMk cId="2337808292" sldId="774"/>
            <ac:spMk id="2" creationId="{E73E72FF-B5DA-9169-EA3E-A413BBED94E8}"/>
          </ac:spMkLst>
        </pc:spChg>
        <pc:spChg chg="del">
          <ac:chgData name="MIZUNO Yasutaka" userId="5823aa3506d81940" providerId="LiveId" clId="{E81AC403-8911-4008-BC1F-654B713F8D13}" dt="2023-07-15T13:19:10.704" v="73" actId="700"/>
          <ac:spMkLst>
            <pc:docMk/>
            <pc:sldMk cId="2337808292" sldId="774"/>
            <ac:spMk id="3" creationId="{F0FF0BD2-43FE-474F-EF86-9EA53165566B}"/>
          </ac:spMkLst>
        </pc:spChg>
      </pc:sldChg>
      <pc:sldChg chg="add ord">
        <pc:chgData name="MIZUNO Yasutaka" userId="5823aa3506d81940" providerId="LiveId" clId="{E81AC403-8911-4008-BC1F-654B713F8D13}" dt="2023-07-15T13:19:58.376" v="76"/>
        <pc:sldMkLst>
          <pc:docMk/>
          <pc:sldMk cId="2944080219" sldId="1287748432"/>
        </pc:sldMkLst>
      </pc:sldChg>
      <pc:sldChg chg="new del">
        <pc:chgData name="MIZUNO Yasutaka" userId="5823aa3506d81940" providerId="LiveId" clId="{E81AC403-8911-4008-BC1F-654B713F8D13}" dt="2023-07-15T13:25:41.332" v="90" actId="2696"/>
        <pc:sldMkLst>
          <pc:docMk/>
          <pc:sldMk cId="1796749474" sldId="1287748433"/>
        </pc:sldMkLst>
      </pc:sldChg>
      <pc:sldChg chg="addSp delSp modSp new mod ord setBg">
        <pc:chgData name="MIZUNO Yasutaka" userId="5823aa3506d81940" providerId="LiveId" clId="{E81AC403-8911-4008-BC1F-654B713F8D13}" dt="2023-07-23T01:13:28.958" v="2824" actId="255"/>
        <pc:sldMkLst>
          <pc:docMk/>
          <pc:sldMk cId="3046883177" sldId="1287748433"/>
        </pc:sldMkLst>
        <pc:spChg chg="mod">
          <ac:chgData name="MIZUNO Yasutaka" userId="5823aa3506d81940" providerId="LiveId" clId="{E81AC403-8911-4008-BC1F-654B713F8D13}" dt="2023-07-17T11:52:31.274" v="2556"/>
          <ac:spMkLst>
            <pc:docMk/>
            <pc:sldMk cId="3046883177" sldId="1287748433"/>
            <ac:spMk id="2" creationId="{41960A85-1131-605B-92AD-B5F3E4742FC3}"/>
          </ac:spMkLst>
        </pc:spChg>
        <pc:spChg chg="del mod">
          <ac:chgData name="MIZUNO Yasutaka" userId="5823aa3506d81940" providerId="LiveId" clId="{E81AC403-8911-4008-BC1F-654B713F8D13}" dt="2023-07-15T13:34:28.638" v="577" actId="26606"/>
          <ac:spMkLst>
            <pc:docMk/>
            <pc:sldMk cId="3046883177" sldId="1287748433"/>
            <ac:spMk id="3" creationId="{4A441618-C882-E1C5-1618-8205E4BDD64F}"/>
          </ac:spMkLst>
        </pc:spChg>
        <pc:spChg chg="add del">
          <ac:chgData name="MIZUNO Yasutaka" userId="5823aa3506d81940" providerId="LiveId" clId="{E81AC403-8911-4008-BC1F-654B713F8D13}" dt="2023-07-15T13:38:31.142" v="716" actId="26606"/>
          <ac:spMkLst>
            <pc:docMk/>
            <pc:sldMk cId="3046883177" sldId="1287748433"/>
            <ac:spMk id="9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5T13:38:18.618" v="713" actId="26606"/>
          <ac:spMkLst>
            <pc:docMk/>
            <pc:sldMk cId="3046883177" sldId="1287748433"/>
            <ac:spMk id="14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5T13:38:31.126" v="715" actId="26606"/>
          <ac:spMkLst>
            <pc:docMk/>
            <pc:sldMk cId="3046883177" sldId="1287748433"/>
            <ac:spMk id="16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6T11:19:35.399" v="880" actId="26606"/>
          <ac:spMkLst>
            <pc:docMk/>
            <pc:sldMk cId="3046883177" sldId="1287748433"/>
            <ac:spMk id="18" creationId="{5B0E521E-8528-4E92-8B8C-67ED5C5BD0EB}"/>
          </ac:spMkLst>
        </pc:spChg>
        <pc:spChg chg="add del">
          <ac:chgData name="MIZUNO Yasutaka" userId="5823aa3506d81940" providerId="LiveId" clId="{E81AC403-8911-4008-BC1F-654B713F8D13}" dt="2023-07-16T11:19:35.399" v="880" actId="26606"/>
          <ac:spMkLst>
            <pc:docMk/>
            <pc:sldMk cId="3046883177" sldId="1287748433"/>
            <ac:spMk id="19" creationId="{DD7EAFE6-2BB9-41FB-9CF4-588CFC708774}"/>
          </ac:spMkLst>
        </pc:spChg>
        <pc:spChg chg="add del">
          <ac:chgData name="MIZUNO Yasutaka" userId="5823aa3506d81940" providerId="LiveId" clId="{E81AC403-8911-4008-BC1F-654B713F8D13}" dt="2023-07-16T11:19:35.399" v="880" actId="26606"/>
          <ac:spMkLst>
            <pc:docMk/>
            <pc:sldMk cId="3046883177" sldId="1287748433"/>
            <ac:spMk id="20" creationId="{8A2477EE-FBE5-4DB7-8438-DE1CAC61A2EA}"/>
          </ac:spMkLst>
        </pc:spChg>
        <pc:spChg chg="add del">
          <ac:chgData name="MIZUNO Yasutaka" userId="5823aa3506d81940" providerId="LiveId" clId="{E81AC403-8911-4008-BC1F-654B713F8D13}" dt="2023-07-16T11:29:33.334" v="1102" actId="26606"/>
          <ac:spMkLst>
            <pc:docMk/>
            <pc:sldMk cId="3046883177" sldId="1287748433"/>
            <ac:spMk id="25" creationId="{32768DCD-B824-413A-B330-8D57ADB3724C}"/>
          </ac:spMkLst>
        </pc:spChg>
        <pc:spChg chg="add">
          <ac:chgData name="MIZUNO Yasutaka" userId="5823aa3506d81940" providerId="LiveId" clId="{E81AC403-8911-4008-BC1F-654B713F8D13}" dt="2023-07-16T11:29:33.334" v="1102" actId="26606"/>
          <ac:spMkLst>
            <pc:docMk/>
            <pc:sldMk cId="3046883177" sldId="1287748433"/>
            <ac:spMk id="30" creationId="{32768DCD-B824-413A-B330-8D57ADB3724C}"/>
          </ac:spMkLst>
        </pc:spChg>
        <pc:spChg chg="add">
          <ac:chgData name="MIZUNO Yasutaka" userId="5823aa3506d81940" providerId="LiveId" clId="{E81AC403-8911-4008-BC1F-654B713F8D13}" dt="2023-07-16T11:29:33.334" v="1102" actId="26606"/>
          <ac:spMkLst>
            <pc:docMk/>
            <pc:sldMk cId="3046883177" sldId="1287748433"/>
            <ac:spMk id="32" creationId="{96E45848-BEDA-4F24-9C4E-DA2120958262}"/>
          </ac:spMkLst>
        </pc:spChg>
        <pc:spChg chg="add">
          <ac:chgData name="MIZUNO Yasutaka" userId="5823aa3506d81940" providerId="LiveId" clId="{E81AC403-8911-4008-BC1F-654B713F8D13}" dt="2023-07-16T11:29:33.334" v="1102" actId="26606"/>
          <ac:spMkLst>
            <pc:docMk/>
            <pc:sldMk cId="3046883177" sldId="1287748433"/>
            <ac:spMk id="34" creationId="{B2BB8117-A903-442C-9223-A4FEB85C3271}"/>
          </ac:spMkLst>
        </pc:spChg>
        <pc:spChg chg="add">
          <ac:chgData name="MIZUNO Yasutaka" userId="5823aa3506d81940" providerId="LiveId" clId="{E81AC403-8911-4008-BC1F-654B713F8D13}" dt="2023-07-16T11:29:33.334" v="1102" actId="26606"/>
          <ac:spMkLst>
            <pc:docMk/>
            <pc:sldMk cId="3046883177" sldId="1287748433"/>
            <ac:spMk id="36" creationId="{C59300B8-3117-43F8-9F8E-68DB9F002F92}"/>
          </ac:spMkLst>
        </pc:spChg>
        <pc:spChg chg="add">
          <ac:chgData name="MIZUNO Yasutaka" userId="5823aa3506d81940" providerId="LiveId" clId="{E81AC403-8911-4008-BC1F-654B713F8D13}" dt="2023-07-16T11:29:33.334" v="1102" actId="26606"/>
          <ac:spMkLst>
            <pc:docMk/>
            <pc:sldMk cId="3046883177" sldId="1287748433"/>
            <ac:spMk id="38" creationId="{1AFAE680-42C1-4104-B74F-B0A8F1FB264A}"/>
          </ac:spMkLst>
        </pc:spChg>
        <pc:spChg chg="add">
          <ac:chgData name="MIZUNO Yasutaka" userId="5823aa3506d81940" providerId="LiveId" clId="{E81AC403-8911-4008-BC1F-654B713F8D13}" dt="2023-07-16T11:29:33.334" v="1102" actId="26606"/>
          <ac:spMkLst>
            <pc:docMk/>
            <pc:sldMk cId="3046883177" sldId="1287748433"/>
            <ac:spMk id="40" creationId="{828A8BA9-B3FE-4C96-A0A1-72A0D2C85578}"/>
          </ac:spMkLst>
        </pc:spChg>
        <pc:spChg chg="add">
          <ac:chgData name="MIZUNO Yasutaka" userId="5823aa3506d81940" providerId="LiveId" clId="{E81AC403-8911-4008-BC1F-654B713F8D13}" dt="2023-07-16T11:29:33.334" v="1102" actId="26606"/>
          <ac:spMkLst>
            <pc:docMk/>
            <pc:sldMk cId="3046883177" sldId="1287748433"/>
            <ac:spMk id="42" creationId="{2EDB7FB2-4012-481D-B3D1-7301CCF6E488}"/>
          </ac:spMkLst>
        </pc:spChg>
        <pc:graphicFrameChg chg="add mod ord modGraphic">
          <ac:chgData name="MIZUNO Yasutaka" userId="5823aa3506d81940" providerId="LiveId" clId="{E81AC403-8911-4008-BC1F-654B713F8D13}" dt="2023-07-23T01:13:28.958" v="2824" actId="255"/>
          <ac:graphicFrameMkLst>
            <pc:docMk/>
            <pc:sldMk cId="3046883177" sldId="1287748433"/>
            <ac:graphicFrameMk id="5" creationId="{D2C4E2B3-E1FF-ADA0-1D17-402F6897D331}"/>
          </ac:graphicFrameMkLst>
        </pc:graphicFrameChg>
        <pc:picChg chg="add mod">
          <ac:chgData name="MIZUNO Yasutaka" userId="5823aa3506d81940" providerId="LiveId" clId="{E81AC403-8911-4008-BC1F-654B713F8D13}" dt="2023-07-16T11:29:28.540" v="1101"/>
          <ac:picMkLst>
            <pc:docMk/>
            <pc:sldMk cId="3046883177" sldId="1287748433"/>
            <ac:picMk id="3" creationId="{C6B38FD8-23BE-C80B-833A-35435EEF5DD9}"/>
          </ac:picMkLst>
        </pc:picChg>
        <pc:picChg chg="add mod">
          <ac:chgData name="MIZUNO Yasutaka" userId="5823aa3506d81940" providerId="LiveId" clId="{E81AC403-8911-4008-BC1F-654B713F8D13}" dt="2023-07-17T11:56:01.916" v="2591"/>
          <ac:picMkLst>
            <pc:docMk/>
            <pc:sldMk cId="3046883177" sldId="1287748433"/>
            <ac:picMk id="4" creationId="{C48A8634-48B9-887F-D473-4CB5C0EDB9BE}"/>
          </ac:picMkLst>
        </pc:picChg>
      </pc:sldChg>
      <pc:sldChg chg="addSp delSp modSp new del mod setBg modClrScheme chgLayout">
        <pc:chgData name="MIZUNO Yasutaka" userId="5823aa3506d81940" providerId="LiveId" clId="{E81AC403-8911-4008-BC1F-654B713F8D13}" dt="2023-07-16T11:24:17.640" v="1065" actId="2696"/>
        <pc:sldMkLst>
          <pc:docMk/>
          <pc:sldMk cId="318962783" sldId="1287748434"/>
        </pc:sldMkLst>
        <pc:spChg chg="del mod ord">
          <ac:chgData name="MIZUNO Yasutaka" userId="5823aa3506d81940" providerId="LiveId" clId="{E81AC403-8911-4008-BC1F-654B713F8D13}" dt="2023-07-16T11:23:41.225" v="1042" actId="700"/>
          <ac:spMkLst>
            <pc:docMk/>
            <pc:sldMk cId="318962783" sldId="1287748434"/>
            <ac:spMk id="2" creationId="{04C93830-2D7E-54E7-0687-34C6EF6266ED}"/>
          </ac:spMkLst>
        </pc:spChg>
        <pc:spChg chg="del mod ord">
          <ac:chgData name="MIZUNO Yasutaka" userId="5823aa3506d81940" providerId="LiveId" clId="{E81AC403-8911-4008-BC1F-654B713F8D13}" dt="2023-07-16T11:23:41.225" v="1042" actId="700"/>
          <ac:spMkLst>
            <pc:docMk/>
            <pc:sldMk cId="318962783" sldId="1287748434"/>
            <ac:spMk id="3" creationId="{D5665883-3C4E-F5E3-29FA-CA070369C606}"/>
          </ac:spMkLst>
        </pc:spChg>
        <pc:spChg chg="add mod ord">
          <ac:chgData name="MIZUNO Yasutaka" userId="5823aa3506d81940" providerId="LiveId" clId="{E81AC403-8911-4008-BC1F-654B713F8D13}" dt="2023-07-16T11:23:48.759" v="1051" actId="26606"/>
          <ac:spMkLst>
            <pc:docMk/>
            <pc:sldMk cId="318962783" sldId="1287748434"/>
            <ac:spMk id="4" creationId="{14C0294D-1CEA-A85C-2C4F-3F1E1900C05B}"/>
          </ac:spMkLst>
        </pc:spChg>
        <pc:spChg chg="add mod ord">
          <ac:chgData name="MIZUNO Yasutaka" userId="5823aa3506d81940" providerId="LiveId" clId="{E81AC403-8911-4008-BC1F-654B713F8D13}" dt="2023-07-16T11:23:48.759" v="1051" actId="26606"/>
          <ac:spMkLst>
            <pc:docMk/>
            <pc:sldMk cId="318962783" sldId="1287748434"/>
            <ac:spMk id="5" creationId="{982189D2-F723-88D9-BFAD-450A6E72A069}"/>
          </ac:spMkLst>
        </pc:spChg>
        <pc:spChg chg="add">
          <ac:chgData name="MIZUNO Yasutaka" userId="5823aa3506d81940" providerId="LiveId" clId="{E81AC403-8911-4008-BC1F-654B713F8D13}" dt="2023-07-16T11:23:48.759" v="1051" actId="26606"/>
          <ac:spMkLst>
            <pc:docMk/>
            <pc:sldMk cId="318962783" sldId="1287748434"/>
            <ac:spMk id="11" creationId="{3AD630B4-4CCC-7B1D-1803-DAED942D7E50}"/>
          </ac:spMkLst>
        </pc:spChg>
        <pc:picChg chg="add">
          <ac:chgData name="MIZUNO Yasutaka" userId="5823aa3506d81940" providerId="LiveId" clId="{E81AC403-8911-4008-BC1F-654B713F8D13}" dt="2023-07-16T11:23:48.759" v="1051" actId="26606"/>
          <ac:picMkLst>
            <pc:docMk/>
            <pc:sldMk cId="318962783" sldId="1287748434"/>
            <ac:picMk id="7" creationId="{A47DDC0E-AF36-B860-6875-43E96319ED12}"/>
          </ac:picMkLst>
        </pc:picChg>
        <pc:cxnChg chg="add">
          <ac:chgData name="MIZUNO Yasutaka" userId="5823aa3506d81940" providerId="LiveId" clId="{E81AC403-8911-4008-BC1F-654B713F8D13}" dt="2023-07-16T11:23:48.759" v="1051" actId="26606"/>
          <ac:cxnSpMkLst>
            <pc:docMk/>
            <pc:sldMk cId="318962783" sldId="1287748434"/>
            <ac:cxnSpMk id="13" creationId="{49264613-F0F7-08CE-0ADF-98407A64DAE6}"/>
          </ac:cxnSpMkLst>
        </pc:cxnChg>
      </pc:sldChg>
      <pc:sldChg chg="new del">
        <pc:chgData name="MIZUNO Yasutaka" userId="5823aa3506d81940" providerId="LiveId" clId="{E81AC403-8911-4008-BC1F-654B713F8D13}" dt="2023-07-16T11:32:04.218" v="1179" actId="2696"/>
        <pc:sldMkLst>
          <pc:docMk/>
          <pc:sldMk cId="429789007" sldId="1287748434"/>
        </pc:sldMkLst>
      </pc:sldChg>
      <pc:sldChg chg="addSp delSp modSp new mod setBg modClrScheme addAnim delAnim chgLayout">
        <pc:chgData name="MIZUNO Yasutaka" userId="5823aa3506d81940" providerId="LiveId" clId="{E81AC403-8911-4008-BC1F-654B713F8D13}" dt="2023-07-23T01:15:26.463" v="2831" actId="20577"/>
        <pc:sldMkLst>
          <pc:docMk/>
          <pc:sldMk cId="1110673465" sldId="1287748434"/>
        </pc:sldMkLst>
        <pc:spChg chg="del">
          <ac:chgData name="MIZUNO Yasutaka" userId="5823aa3506d81940" providerId="LiveId" clId="{E81AC403-8911-4008-BC1F-654B713F8D13}" dt="2023-07-16T11:34:49.948" v="1204" actId="700"/>
          <ac:spMkLst>
            <pc:docMk/>
            <pc:sldMk cId="1110673465" sldId="1287748434"/>
            <ac:spMk id="2" creationId="{62FCF436-E7C0-E18C-4B30-B63430521292}"/>
          </ac:spMkLst>
        </pc:spChg>
        <pc:spChg chg="del">
          <ac:chgData name="MIZUNO Yasutaka" userId="5823aa3506d81940" providerId="LiveId" clId="{E81AC403-8911-4008-BC1F-654B713F8D13}" dt="2023-07-16T11:34:49.948" v="1204" actId="700"/>
          <ac:spMkLst>
            <pc:docMk/>
            <pc:sldMk cId="1110673465" sldId="1287748434"/>
            <ac:spMk id="3" creationId="{358E1251-3847-FEB0-1501-C91DA3C4020B}"/>
          </ac:spMkLst>
        </pc:spChg>
        <pc:spChg chg="add del mod ord">
          <ac:chgData name="MIZUNO Yasutaka" userId="5823aa3506d81940" providerId="LiveId" clId="{E81AC403-8911-4008-BC1F-654B713F8D13}" dt="2023-07-16T11:34:53.487" v="1205" actId="700"/>
          <ac:spMkLst>
            <pc:docMk/>
            <pc:sldMk cId="1110673465" sldId="1287748434"/>
            <ac:spMk id="4" creationId="{0129A240-EE0A-3BF0-1F7E-89E3FED35EB7}"/>
          </ac:spMkLst>
        </pc:spChg>
        <pc:spChg chg="add del mod ord">
          <ac:chgData name="MIZUNO Yasutaka" userId="5823aa3506d81940" providerId="LiveId" clId="{E81AC403-8911-4008-BC1F-654B713F8D13}" dt="2023-07-16T11:34:53.487" v="1205" actId="700"/>
          <ac:spMkLst>
            <pc:docMk/>
            <pc:sldMk cId="1110673465" sldId="1287748434"/>
            <ac:spMk id="5" creationId="{F70B6403-22FA-3150-AA71-5441B96E50F1}"/>
          </ac:spMkLst>
        </pc:spChg>
        <pc:spChg chg="add mod ord">
          <ac:chgData name="MIZUNO Yasutaka" userId="5823aa3506d81940" providerId="LiveId" clId="{E81AC403-8911-4008-BC1F-654B713F8D13}" dt="2023-07-23T01:14:27.388" v="2825" actId="207"/>
          <ac:spMkLst>
            <pc:docMk/>
            <pc:sldMk cId="1110673465" sldId="1287748434"/>
            <ac:spMk id="6" creationId="{62B61FDA-2AD2-50F4-1F5D-49453DC53395}"/>
          </ac:spMkLst>
        </pc:spChg>
        <pc:spChg chg="add mod ord">
          <ac:chgData name="MIZUNO Yasutaka" userId="5823aa3506d81940" providerId="LiveId" clId="{E81AC403-8911-4008-BC1F-654B713F8D13}" dt="2023-07-23T01:15:26.463" v="2831" actId="20577"/>
          <ac:spMkLst>
            <pc:docMk/>
            <pc:sldMk cId="1110673465" sldId="1287748434"/>
            <ac:spMk id="7" creationId="{2C6667D3-A50B-B6C0-1EDC-FE0F8F7DE02A}"/>
          </ac:spMkLst>
        </pc:spChg>
        <pc:spChg chg="add del">
          <ac:chgData name="MIZUNO Yasutaka" userId="5823aa3506d81940" providerId="LiveId" clId="{E81AC403-8911-4008-BC1F-654B713F8D13}" dt="2023-07-17T08:45:44.391" v="2410" actId="26606"/>
          <ac:spMkLst>
            <pc:docMk/>
            <pc:sldMk cId="1110673465" sldId="1287748434"/>
            <ac:spMk id="12" creationId="{8C37C960-91F5-4F61-B2CD-8A037920720B}"/>
          </ac:spMkLst>
        </pc:spChg>
        <pc:spChg chg="add del">
          <ac:chgData name="MIZUNO Yasutaka" userId="5823aa3506d81940" providerId="LiveId" clId="{E81AC403-8911-4008-BC1F-654B713F8D13}" dt="2023-07-17T08:45:44.391" v="2410" actId="26606"/>
          <ac:spMkLst>
            <pc:docMk/>
            <pc:sldMk cId="1110673465" sldId="1287748434"/>
            <ac:spMk id="14" creationId="{A5C31099-1BBD-40CE-BC60-FCE50741940D}"/>
          </ac:spMkLst>
        </pc:spChg>
        <pc:spChg chg="add del">
          <ac:chgData name="MIZUNO Yasutaka" userId="5823aa3506d81940" providerId="LiveId" clId="{E81AC403-8911-4008-BC1F-654B713F8D13}" dt="2023-07-17T08:45:44.391" v="2410" actId="26606"/>
          <ac:spMkLst>
            <pc:docMk/>
            <pc:sldMk cId="1110673465" sldId="1287748434"/>
            <ac:spMk id="16" creationId="{EA2846BE-460A-477B-A2F4-52F298BF43EE}"/>
          </ac:spMkLst>
        </pc:spChg>
        <pc:spChg chg="add del">
          <ac:chgData name="MIZUNO Yasutaka" userId="5823aa3506d81940" providerId="LiveId" clId="{E81AC403-8911-4008-BC1F-654B713F8D13}" dt="2023-07-17T08:45:44.391" v="2410" actId="26606"/>
          <ac:spMkLst>
            <pc:docMk/>
            <pc:sldMk cId="1110673465" sldId="1287748434"/>
            <ac:spMk id="18" creationId="{C8401D34-2155-4B53-A686-7345BE15C466}"/>
          </ac:spMkLst>
        </pc:spChg>
        <pc:spChg chg="add del">
          <ac:chgData name="MIZUNO Yasutaka" userId="5823aa3506d81940" providerId="LiveId" clId="{E81AC403-8911-4008-BC1F-654B713F8D13}" dt="2023-07-17T08:45:44.391" v="2410" actId="26606"/>
          <ac:spMkLst>
            <pc:docMk/>
            <pc:sldMk cId="1110673465" sldId="1287748434"/>
            <ac:spMk id="20" creationId="{E37BCD97-E1A4-4EBB-8D1C-8CC0B55A64B2}"/>
          </ac:spMkLst>
        </pc:spChg>
        <pc:spChg chg="add del">
          <ac:chgData name="MIZUNO Yasutaka" userId="5823aa3506d81940" providerId="LiveId" clId="{E81AC403-8911-4008-BC1F-654B713F8D13}" dt="2023-07-17T08:45:44.391" v="2410" actId="26606"/>
          <ac:spMkLst>
            <pc:docMk/>
            <pc:sldMk cId="1110673465" sldId="1287748434"/>
            <ac:spMk id="22" creationId="{5EDC1F21-AC5B-4D05-9108-5E5D2894884F}"/>
          </ac:spMkLst>
        </pc:spChg>
        <pc:spChg chg="add del">
          <ac:chgData name="MIZUNO Yasutaka" userId="5823aa3506d81940" providerId="LiveId" clId="{E81AC403-8911-4008-BC1F-654B713F8D13}" dt="2023-07-17T08:46:02.921" v="2412" actId="26606"/>
          <ac:spMkLst>
            <pc:docMk/>
            <pc:sldMk cId="1110673465" sldId="1287748434"/>
            <ac:spMk id="24" creationId="{4E1EF4E8-5513-4BF5-BC41-04645281C672}"/>
          </ac:spMkLst>
        </pc:spChg>
        <pc:spChg chg="add del">
          <ac:chgData name="MIZUNO Yasutaka" userId="5823aa3506d81940" providerId="LiveId" clId="{E81AC403-8911-4008-BC1F-654B713F8D13}" dt="2023-07-17T08:46:02.921" v="2412" actId="26606"/>
          <ac:spMkLst>
            <pc:docMk/>
            <pc:sldMk cId="1110673465" sldId="1287748434"/>
            <ac:spMk id="25" creationId="{406D8C29-9DDA-48D0-AF70-905FDB2CE393}"/>
          </ac:spMkLst>
        </pc:spChg>
        <pc:spChg chg="add del">
          <ac:chgData name="MIZUNO Yasutaka" userId="5823aa3506d81940" providerId="LiveId" clId="{E81AC403-8911-4008-BC1F-654B713F8D13}" dt="2023-07-17T08:46:30.623" v="2416" actId="26606"/>
          <ac:spMkLst>
            <pc:docMk/>
            <pc:sldMk cId="1110673465" sldId="1287748434"/>
            <ac:spMk id="27" creationId="{4E1EF4E8-5513-4BF5-BC41-04645281C672}"/>
          </ac:spMkLst>
        </pc:spChg>
        <pc:spChg chg="add del">
          <ac:chgData name="MIZUNO Yasutaka" userId="5823aa3506d81940" providerId="LiveId" clId="{E81AC403-8911-4008-BC1F-654B713F8D13}" dt="2023-07-17T08:46:30.623" v="2416" actId="26606"/>
          <ac:spMkLst>
            <pc:docMk/>
            <pc:sldMk cId="1110673465" sldId="1287748434"/>
            <ac:spMk id="28" creationId="{5577296C-05E0-4832-AD9E-4264D4224D6B}"/>
          </ac:spMkLst>
        </pc:spChg>
        <pc:spChg chg="add del">
          <ac:chgData name="MIZUNO Yasutaka" userId="5823aa3506d81940" providerId="LiveId" clId="{E81AC403-8911-4008-BC1F-654B713F8D13}" dt="2023-07-17T08:46:45.006" v="2418" actId="26606"/>
          <ac:spMkLst>
            <pc:docMk/>
            <pc:sldMk cId="1110673465" sldId="1287748434"/>
            <ac:spMk id="30" creationId="{4E1EF4E8-5513-4BF5-BC41-04645281C672}"/>
          </ac:spMkLst>
        </pc:spChg>
        <pc:spChg chg="add del">
          <ac:chgData name="MIZUNO Yasutaka" userId="5823aa3506d81940" providerId="LiveId" clId="{E81AC403-8911-4008-BC1F-654B713F8D13}" dt="2023-07-17T08:46:45.006" v="2418" actId="26606"/>
          <ac:spMkLst>
            <pc:docMk/>
            <pc:sldMk cId="1110673465" sldId="1287748434"/>
            <ac:spMk id="31" creationId="{B16DFEA0-8ED6-41C1-90E1-D17D309F06A2}"/>
          </ac:spMkLst>
        </pc:spChg>
        <pc:spChg chg="add del">
          <ac:chgData name="MIZUNO Yasutaka" userId="5823aa3506d81940" providerId="LiveId" clId="{E81AC403-8911-4008-BC1F-654B713F8D13}" dt="2023-07-17T08:46:52.346" v="2420" actId="26606"/>
          <ac:spMkLst>
            <pc:docMk/>
            <pc:sldMk cId="1110673465" sldId="1287748434"/>
            <ac:spMk id="33" creationId="{8C37C960-91F5-4F61-B2CD-8A037920720B}"/>
          </ac:spMkLst>
        </pc:spChg>
        <pc:spChg chg="add del">
          <ac:chgData name="MIZUNO Yasutaka" userId="5823aa3506d81940" providerId="LiveId" clId="{E81AC403-8911-4008-BC1F-654B713F8D13}" dt="2023-07-17T08:46:52.346" v="2420" actId="26606"/>
          <ac:spMkLst>
            <pc:docMk/>
            <pc:sldMk cId="1110673465" sldId="1287748434"/>
            <ac:spMk id="34" creationId="{A5C31099-1BBD-40CE-BC60-FCE50741940D}"/>
          </ac:spMkLst>
        </pc:spChg>
        <pc:spChg chg="add del">
          <ac:chgData name="MIZUNO Yasutaka" userId="5823aa3506d81940" providerId="LiveId" clId="{E81AC403-8911-4008-BC1F-654B713F8D13}" dt="2023-07-17T08:46:52.346" v="2420" actId="26606"/>
          <ac:spMkLst>
            <pc:docMk/>
            <pc:sldMk cId="1110673465" sldId="1287748434"/>
            <ac:spMk id="35" creationId="{32BCBDFC-4ADF-4297-B113-3B3F524F285E}"/>
          </ac:spMkLst>
        </pc:spChg>
        <pc:spChg chg="add del">
          <ac:chgData name="MIZUNO Yasutaka" userId="5823aa3506d81940" providerId="LiveId" clId="{E81AC403-8911-4008-BC1F-654B713F8D13}" dt="2023-07-17T08:46:52.346" v="2420" actId="26606"/>
          <ac:spMkLst>
            <pc:docMk/>
            <pc:sldMk cId="1110673465" sldId="1287748434"/>
            <ac:spMk id="36" creationId="{CD1FC1EF-ABB9-4B80-9582-E47C76BD0670}"/>
          </ac:spMkLst>
        </pc:spChg>
        <pc:spChg chg="add del">
          <ac:chgData name="MIZUNO Yasutaka" userId="5823aa3506d81940" providerId="LiveId" clId="{E81AC403-8911-4008-BC1F-654B713F8D13}" dt="2023-07-17T08:46:52.346" v="2420" actId="26606"/>
          <ac:spMkLst>
            <pc:docMk/>
            <pc:sldMk cId="1110673465" sldId="1287748434"/>
            <ac:spMk id="37" creationId="{1088ED32-3423-429F-96E6-C5BF1A957DB8}"/>
          </ac:spMkLst>
        </pc:spChg>
        <pc:spChg chg="add del">
          <ac:chgData name="MIZUNO Yasutaka" userId="5823aa3506d81940" providerId="LiveId" clId="{E81AC403-8911-4008-BC1F-654B713F8D13}" dt="2023-07-17T08:46:52.346" v="2420" actId="26606"/>
          <ac:spMkLst>
            <pc:docMk/>
            <pc:sldMk cId="1110673465" sldId="1287748434"/>
            <ac:spMk id="38" creationId="{C7C788C1-07E3-4AC3-B8E7-37A0856A0D24}"/>
          </ac:spMkLst>
        </pc:spChg>
        <pc:spChg chg="add del">
          <ac:chgData name="MIZUNO Yasutaka" userId="5823aa3506d81940" providerId="LiveId" clId="{E81AC403-8911-4008-BC1F-654B713F8D13}" dt="2023-07-17T08:46:52.346" v="2420" actId="26606"/>
          <ac:spMkLst>
            <pc:docMk/>
            <pc:sldMk cId="1110673465" sldId="1287748434"/>
            <ac:spMk id="39" creationId="{BBB1F149-105F-4CE9-A59E-12133DCF58F9}"/>
          </ac:spMkLst>
        </pc:spChg>
        <pc:spChg chg="add del">
          <ac:chgData name="MIZUNO Yasutaka" userId="5823aa3506d81940" providerId="LiveId" clId="{E81AC403-8911-4008-BC1F-654B713F8D13}" dt="2023-07-17T08:46:58.886" v="2422" actId="26606"/>
          <ac:spMkLst>
            <pc:docMk/>
            <pc:sldMk cId="1110673465" sldId="1287748434"/>
            <ac:spMk id="41" creationId="{4E1EF4E8-5513-4BF5-BC41-04645281C672}"/>
          </ac:spMkLst>
        </pc:spChg>
        <pc:spChg chg="add del">
          <ac:chgData name="MIZUNO Yasutaka" userId="5823aa3506d81940" providerId="LiveId" clId="{E81AC403-8911-4008-BC1F-654B713F8D13}" dt="2023-07-17T08:46:58.886" v="2422" actId="26606"/>
          <ac:spMkLst>
            <pc:docMk/>
            <pc:sldMk cId="1110673465" sldId="1287748434"/>
            <ac:spMk id="42" creationId="{406D8C29-9DDA-48D0-AF70-905FDB2CE393}"/>
          </ac:spMkLst>
        </pc:spChg>
        <pc:spChg chg="add">
          <ac:chgData name="MIZUNO Yasutaka" userId="5823aa3506d81940" providerId="LiveId" clId="{E81AC403-8911-4008-BC1F-654B713F8D13}" dt="2023-07-17T08:46:58.898" v="2423" actId="26606"/>
          <ac:spMkLst>
            <pc:docMk/>
            <pc:sldMk cId="1110673465" sldId="1287748434"/>
            <ac:spMk id="44" creationId="{8C37C960-91F5-4F61-B2CD-8A037920720B}"/>
          </ac:spMkLst>
        </pc:spChg>
        <pc:spChg chg="add">
          <ac:chgData name="MIZUNO Yasutaka" userId="5823aa3506d81940" providerId="LiveId" clId="{E81AC403-8911-4008-BC1F-654B713F8D13}" dt="2023-07-17T08:46:58.898" v="2423" actId="26606"/>
          <ac:spMkLst>
            <pc:docMk/>
            <pc:sldMk cId="1110673465" sldId="1287748434"/>
            <ac:spMk id="45" creationId="{A5C31099-1BBD-40CE-BC60-FCE50741940D}"/>
          </ac:spMkLst>
        </pc:spChg>
        <pc:spChg chg="add">
          <ac:chgData name="MIZUNO Yasutaka" userId="5823aa3506d81940" providerId="LiveId" clId="{E81AC403-8911-4008-BC1F-654B713F8D13}" dt="2023-07-17T08:46:58.898" v="2423" actId="26606"/>
          <ac:spMkLst>
            <pc:docMk/>
            <pc:sldMk cId="1110673465" sldId="1287748434"/>
            <ac:spMk id="46" creationId="{32BCBDFC-4ADF-4297-B113-3B3F524F285E}"/>
          </ac:spMkLst>
        </pc:spChg>
        <pc:spChg chg="add">
          <ac:chgData name="MIZUNO Yasutaka" userId="5823aa3506d81940" providerId="LiveId" clId="{E81AC403-8911-4008-BC1F-654B713F8D13}" dt="2023-07-17T08:46:58.898" v="2423" actId="26606"/>
          <ac:spMkLst>
            <pc:docMk/>
            <pc:sldMk cId="1110673465" sldId="1287748434"/>
            <ac:spMk id="47" creationId="{CD1FC1EF-ABB9-4B80-9582-E47C76BD0670}"/>
          </ac:spMkLst>
        </pc:spChg>
        <pc:spChg chg="add">
          <ac:chgData name="MIZUNO Yasutaka" userId="5823aa3506d81940" providerId="LiveId" clId="{E81AC403-8911-4008-BC1F-654B713F8D13}" dt="2023-07-17T08:46:58.898" v="2423" actId="26606"/>
          <ac:spMkLst>
            <pc:docMk/>
            <pc:sldMk cId="1110673465" sldId="1287748434"/>
            <ac:spMk id="48" creationId="{1088ED32-3423-429F-96E6-C5BF1A957DB8}"/>
          </ac:spMkLst>
        </pc:spChg>
        <pc:spChg chg="add">
          <ac:chgData name="MIZUNO Yasutaka" userId="5823aa3506d81940" providerId="LiveId" clId="{E81AC403-8911-4008-BC1F-654B713F8D13}" dt="2023-07-17T08:46:58.898" v="2423" actId="26606"/>
          <ac:spMkLst>
            <pc:docMk/>
            <pc:sldMk cId="1110673465" sldId="1287748434"/>
            <ac:spMk id="49" creationId="{C7C788C1-07E3-4AC3-B8E7-37A0856A0D24}"/>
          </ac:spMkLst>
        </pc:spChg>
        <pc:spChg chg="add">
          <ac:chgData name="MIZUNO Yasutaka" userId="5823aa3506d81940" providerId="LiveId" clId="{E81AC403-8911-4008-BC1F-654B713F8D13}" dt="2023-07-17T08:46:58.898" v="2423" actId="26606"/>
          <ac:spMkLst>
            <pc:docMk/>
            <pc:sldMk cId="1110673465" sldId="1287748434"/>
            <ac:spMk id="50" creationId="{BBB1F149-105F-4CE9-A59E-12133DCF58F9}"/>
          </ac:spMkLst>
        </pc:spChg>
        <pc:picChg chg="add mod ord">
          <ac:chgData name="MIZUNO Yasutaka" userId="5823aa3506d81940" providerId="LiveId" clId="{E81AC403-8911-4008-BC1F-654B713F8D13}" dt="2023-07-17T08:46:58.898" v="2423" actId="26606"/>
          <ac:picMkLst>
            <pc:docMk/>
            <pc:sldMk cId="1110673465" sldId="1287748434"/>
            <ac:picMk id="2" creationId="{C8AEDA4E-7DAE-7573-68E2-7733F05063F9}"/>
          </ac:picMkLst>
        </pc:picChg>
        <pc:picChg chg="add mod">
          <ac:chgData name="MIZUNO Yasutaka" userId="5823aa3506d81940" providerId="LiveId" clId="{E81AC403-8911-4008-BC1F-654B713F8D13}" dt="2023-07-17T11:56:05.705" v="2592"/>
          <ac:picMkLst>
            <pc:docMk/>
            <pc:sldMk cId="1110673465" sldId="1287748434"/>
            <ac:picMk id="3" creationId="{DED776A0-8AC4-7493-E8D4-D634C96E9723}"/>
          </ac:picMkLst>
        </pc:picChg>
      </pc:sldChg>
      <pc:sldChg chg="addSp delSp modSp new del mod setBg modClrScheme chgLayout">
        <pc:chgData name="MIZUNO Yasutaka" userId="5823aa3506d81940" providerId="LiveId" clId="{E81AC403-8911-4008-BC1F-654B713F8D13}" dt="2023-07-16T11:20:52.876" v="927" actId="2696"/>
        <pc:sldMkLst>
          <pc:docMk/>
          <pc:sldMk cId="3744662338" sldId="1287748434"/>
        </pc:sldMkLst>
        <pc:spChg chg="del mod ord">
          <ac:chgData name="MIZUNO Yasutaka" userId="5823aa3506d81940" providerId="LiveId" clId="{E81AC403-8911-4008-BC1F-654B713F8D13}" dt="2023-07-16T11:19:59.671" v="882" actId="700"/>
          <ac:spMkLst>
            <pc:docMk/>
            <pc:sldMk cId="3744662338" sldId="1287748434"/>
            <ac:spMk id="2" creationId="{EB771E8C-A509-836F-F351-A470D1984A4B}"/>
          </ac:spMkLst>
        </pc:spChg>
        <pc:spChg chg="del mod ord">
          <ac:chgData name="MIZUNO Yasutaka" userId="5823aa3506d81940" providerId="LiveId" clId="{E81AC403-8911-4008-BC1F-654B713F8D13}" dt="2023-07-16T11:19:59.671" v="882" actId="700"/>
          <ac:spMkLst>
            <pc:docMk/>
            <pc:sldMk cId="3744662338" sldId="1287748434"/>
            <ac:spMk id="3" creationId="{2AA8AC8C-A640-3546-058E-00A61C1E2BC6}"/>
          </ac:spMkLst>
        </pc:spChg>
        <pc:spChg chg="add mod ord">
          <ac:chgData name="MIZUNO Yasutaka" userId="5823aa3506d81940" providerId="LiveId" clId="{E81AC403-8911-4008-BC1F-654B713F8D13}" dt="2023-07-16T11:20:25.650" v="905" actId="20577"/>
          <ac:spMkLst>
            <pc:docMk/>
            <pc:sldMk cId="3744662338" sldId="1287748434"/>
            <ac:spMk id="4" creationId="{C2431E20-537B-CC6E-3452-B1B817BDA5E2}"/>
          </ac:spMkLst>
        </pc:spChg>
        <pc:spChg chg="add mod ord">
          <ac:chgData name="MIZUNO Yasutaka" userId="5823aa3506d81940" providerId="LiveId" clId="{E81AC403-8911-4008-BC1F-654B713F8D13}" dt="2023-07-16T11:20:08.605" v="891" actId="26606"/>
          <ac:spMkLst>
            <pc:docMk/>
            <pc:sldMk cId="3744662338" sldId="1287748434"/>
            <ac:spMk id="5" creationId="{49BB60D9-BFB1-7FDA-7ECF-D49AD8E8334E}"/>
          </ac:spMkLst>
        </pc:spChg>
        <pc:spChg chg="add">
          <ac:chgData name="MIZUNO Yasutaka" userId="5823aa3506d81940" providerId="LiveId" clId="{E81AC403-8911-4008-BC1F-654B713F8D13}" dt="2023-07-16T11:20:08.605" v="891" actId="26606"/>
          <ac:spMkLst>
            <pc:docMk/>
            <pc:sldMk cId="3744662338" sldId="1287748434"/>
            <ac:spMk id="11" creationId="{6F828D28-8E09-41CC-8229-3070B5467A96}"/>
          </ac:spMkLst>
        </pc:spChg>
        <pc:spChg chg="add">
          <ac:chgData name="MIZUNO Yasutaka" userId="5823aa3506d81940" providerId="LiveId" clId="{E81AC403-8911-4008-BC1F-654B713F8D13}" dt="2023-07-16T11:20:08.605" v="891" actId="26606"/>
          <ac:spMkLst>
            <pc:docMk/>
            <pc:sldMk cId="3744662338" sldId="1287748434"/>
            <ac:spMk id="13" creationId="{D5B012D8-7F27-4758-9AC6-C889B154BD73}"/>
          </ac:spMkLst>
        </pc:spChg>
        <pc:spChg chg="add">
          <ac:chgData name="MIZUNO Yasutaka" userId="5823aa3506d81940" providerId="LiveId" clId="{E81AC403-8911-4008-BC1F-654B713F8D13}" dt="2023-07-16T11:20:08.605" v="891" actId="26606"/>
          <ac:spMkLst>
            <pc:docMk/>
            <pc:sldMk cId="3744662338" sldId="1287748434"/>
            <ac:spMk id="15" creationId="{4063B759-00FC-46D1-9898-8E8625268FAF}"/>
          </ac:spMkLst>
        </pc:spChg>
        <pc:picChg chg="add">
          <ac:chgData name="MIZUNO Yasutaka" userId="5823aa3506d81940" providerId="LiveId" clId="{E81AC403-8911-4008-BC1F-654B713F8D13}" dt="2023-07-16T11:20:08.605" v="891" actId="26606"/>
          <ac:picMkLst>
            <pc:docMk/>
            <pc:sldMk cId="3744662338" sldId="1287748434"/>
            <ac:picMk id="7" creationId="{746C06D7-ED28-7333-2FEC-656815724EFE}"/>
          </ac:picMkLst>
        </pc:picChg>
      </pc:sldChg>
      <pc:sldChg chg="addSp delSp modSp new mod setBg modClrScheme chgLayout">
        <pc:chgData name="MIZUNO Yasutaka" userId="5823aa3506d81940" providerId="LiveId" clId="{E81AC403-8911-4008-BC1F-654B713F8D13}" dt="2023-07-17T12:05:35.976" v="2737" actId="255"/>
        <pc:sldMkLst>
          <pc:docMk/>
          <pc:sldMk cId="1017829825" sldId="1287748435"/>
        </pc:sldMkLst>
        <pc:spChg chg="del mod ord">
          <ac:chgData name="MIZUNO Yasutaka" userId="5823aa3506d81940" providerId="LiveId" clId="{E81AC403-8911-4008-BC1F-654B713F8D13}" dt="2023-07-16T11:36:43.895" v="1257" actId="700"/>
          <ac:spMkLst>
            <pc:docMk/>
            <pc:sldMk cId="1017829825" sldId="1287748435"/>
            <ac:spMk id="2" creationId="{D31BEB5B-4F10-77C6-EE2F-1E8F6CBCDD52}"/>
          </ac:spMkLst>
        </pc:spChg>
        <pc:spChg chg="del mod ord">
          <ac:chgData name="MIZUNO Yasutaka" userId="5823aa3506d81940" providerId="LiveId" clId="{E81AC403-8911-4008-BC1F-654B713F8D13}" dt="2023-07-16T11:36:43.895" v="1257" actId="700"/>
          <ac:spMkLst>
            <pc:docMk/>
            <pc:sldMk cId="1017829825" sldId="1287748435"/>
            <ac:spMk id="3" creationId="{4D9B90A2-9A8E-9268-0D3E-18515175E96F}"/>
          </ac:spMkLst>
        </pc:spChg>
        <pc:spChg chg="del">
          <ac:chgData name="MIZUNO Yasutaka" userId="5823aa3506d81940" providerId="LiveId" clId="{E81AC403-8911-4008-BC1F-654B713F8D13}" dt="2023-07-16T11:36:43.895" v="1257" actId="700"/>
          <ac:spMkLst>
            <pc:docMk/>
            <pc:sldMk cId="1017829825" sldId="1287748435"/>
            <ac:spMk id="4" creationId="{B3BF73C2-EA33-6523-F173-C32B0C21FFB2}"/>
          </ac:spMkLst>
        </pc:spChg>
        <pc:spChg chg="add mod ord">
          <ac:chgData name="MIZUNO Yasutaka" userId="5823aa3506d81940" providerId="LiveId" clId="{E81AC403-8911-4008-BC1F-654B713F8D13}" dt="2023-07-17T12:05:23.064" v="2734" actId="255"/>
          <ac:spMkLst>
            <pc:docMk/>
            <pc:sldMk cId="1017829825" sldId="1287748435"/>
            <ac:spMk id="5" creationId="{7299FD38-F0C0-C139-6044-490AB3D21425}"/>
          </ac:spMkLst>
        </pc:spChg>
        <pc:spChg chg="add del mod ord">
          <ac:chgData name="MIZUNO Yasutaka" userId="5823aa3506d81940" providerId="LiveId" clId="{E81AC403-8911-4008-BC1F-654B713F8D13}" dt="2023-07-16T11:37:05.871" v="1258" actId="1032"/>
          <ac:spMkLst>
            <pc:docMk/>
            <pc:sldMk cId="1017829825" sldId="1287748435"/>
            <ac:spMk id="6" creationId="{E805826D-EB5D-CF10-01EE-0CA64C4D7A58}"/>
          </ac:spMkLst>
        </pc:spChg>
        <pc:spChg chg="add del">
          <ac:chgData name="MIZUNO Yasutaka" userId="5823aa3506d81940" providerId="LiveId" clId="{E81AC403-8911-4008-BC1F-654B713F8D13}" dt="2023-07-16T11:41:50.926" v="1663" actId="26606"/>
          <ac:spMkLst>
            <pc:docMk/>
            <pc:sldMk cId="1017829825" sldId="1287748435"/>
            <ac:spMk id="12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6T11:41:54.022" v="1665" actId="26606"/>
          <ac:spMkLst>
            <pc:docMk/>
            <pc:sldMk cId="1017829825" sldId="1287748435"/>
            <ac:spMk id="14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7-16T11:42:11.673" v="1667" actId="26606"/>
          <ac:spMkLst>
            <pc:docMk/>
            <pc:sldMk cId="1017829825" sldId="1287748435"/>
            <ac:spMk id="16" creationId="{32768DCD-B824-413A-B330-8D57ADB3724C}"/>
          </ac:spMkLst>
        </pc:spChg>
        <pc:graphicFrameChg chg="add mod modGraphic">
          <ac:chgData name="MIZUNO Yasutaka" userId="5823aa3506d81940" providerId="LiveId" clId="{E81AC403-8911-4008-BC1F-654B713F8D13}" dt="2023-07-17T12:05:35.976" v="2737" actId="255"/>
          <ac:graphicFrameMkLst>
            <pc:docMk/>
            <pc:sldMk cId="1017829825" sldId="1287748435"/>
            <ac:graphicFrameMk id="7" creationId="{6E69AD41-8D23-05F2-6948-2B34C51055CA}"/>
          </ac:graphicFrameMkLst>
        </pc:graphicFrameChg>
        <pc:picChg chg="add mod">
          <ac:chgData name="MIZUNO Yasutaka" userId="5823aa3506d81940" providerId="LiveId" clId="{E81AC403-8911-4008-BC1F-654B713F8D13}" dt="2023-07-17T11:56:27.355" v="2597"/>
          <ac:picMkLst>
            <pc:docMk/>
            <pc:sldMk cId="1017829825" sldId="1287748435"/>
            <ac:picMk id="2" creationId="{8432C9C6-4DC7-EAF2-ED25-A4E6AABD9543}"/>
          </ac:picMkLst>
        </pc:picChg>
      </pc:sldChg>
      <pc:sldChg chg="addSp delSp modSp new del mod setBg">
        <pc:chgData name="MIZUNO Yasutaka" userId="5823aa3506d81940" providerId="LiveId" clId="{E81AC403-8911-4008-BC1F-654B713F8D13}" dt="2023-07-16T11:28:34.656" v="1099" actId="2696"/>
        <pc:sldMkLst>
          <pc:docMk/>
          <pc:sldMk cId="1651168331" sldId="1287748435"/>
        </pc:sldMkLst>
        <pc:spChg chg="mod">
          <ac:chgData name="MIZUNO Yasutaka" userId="5823aa3506d81940" providerId="LiveId" clId="{E81AC403-8911-4008-BC1F-654B713F8D13}" dt="2023-07-16T11:27:42.444" v="1091" actId="26606"/>
          <ac:spMkLst>
            <pc:docMk/>
            <pc:sldMk cId="1651168331" sldId="1287748435"/>
            <ac:spMk id="2" creationId="{22DC28E5-F881-710E-EEBA-F0B80822577A}"/>
          </ac:spMkLst>
        </pc:spChg>
        <pc:spChg chg="del">
          <ac:chgData name="MIZUNO Yasutaka" userId="5823aa3506d81940" providerId="LiveId" clId="{E81AC403-8911-4008-BC1F-654B713F8D13}" dt="2023-07-16T11:27:42.444" v="1091" actId="26606"/>
          <ac:spMkLst>
            <pc:docMk/>
            <pc:sldMk cId="1651168331" sldId="1287748435"/>
            <ac:spMk id="3" creationId="{4FE0AFB5-7E1A-03AF-A435-E665CA1F55A6}"/>
          </ac:spMkLst>
        </pc:spChg>
        <pc:spChg chg="add">
          <ac:chgData name="MIZUNO Yasutaka" userId="5823aa3506d81940" providerId="LiveId" clId="{E81AC403-8911-4008-BC1F-654B713F8D13}" dt="2023-07-16T11:27:42.444" v="1091" actId="26606"/>
          <ac:spMkLst>
            <pc:docMk/>
            <pc:sldMk cId="1651168331" sldId="1287748435"/>
            <ac:spMk id="9" creationId="{C1DD1A8A-57D5-4A81-AD04-532B043C5611}"/>
          </ac:spMkLst>
        </pc:spChg>
        <pc:spChg chg="add">
          <ac:chgData name="MIZUNO Yasutaka" userId="5823aa3506d81940" providerId="LiveId" clId="{E81AC403-8911-4008-BC1F-654B713F8D13}" dt="2023-07-16T11:27:42.444" v="1091" actId="26606"/>
          <ac:spMkLst>
            <pc:docMk/>
            <pc:sldMk cId="1651168331" sldId="1287748435"/>
            <ac:spMk id="11" creationId="{007891EC-4501-44ED-A8C8-B11B6DB767AB}"/>
          </ac:spMkLst>
        </pc:spChg>
        <pc:picChg chg="add">
          <ac:chgData name="MIZUNO Yasutaka" userId="5823aa3506d81940" providerId="LiveId" clId="{E81AC403-8911-4008-BC1F-654B713F8D13}" dt="2023-07-16T11:27:42.444" v="1091" actId="26606"/>
          <ac:picMkLst>
            <pc:docMk/>
            <pc:sldMk cId="1651168331" sldId="1287748435"/>
            <ac:picMk id="5" creationId="{6F850717-F0C2-51BD-0937-1EAD51C2E136}"/>
          </ac:picMkLst>
        </pc:picChg>
      </pc:sldChg>
      <pc:sldChg chg="addSp delSp modSp new del mod setBg modClrScheme chgLayout">
        <pc:chgData name="MIZUNO Yasutaka" userId="5823aa3506d81940" providerId="LiveId" clId="{E81AC403-8911-4008-BC1F-654B713F8D13}" dt="2023-07-16T11:23:35.347" v="1040" actId="2696"/>
        <pc:sldMkLst>
          <pc:docMk/>
          <pc:sldMk cId="3790426265" sldId="1287748435"/>
        </pc:sldMkLst>
        <pc:spChg chg="del mod ord">
          <ac:chgData name="MIZUNO Yasutaka" userId="5823aa3506d81940" providerId="LiveId" clId="{E81AC403-8911-4008-BC1F-654B713F8D13}" dt="2023-07-16T11:20:33.080" v="907" actId="700"/>
          <ac:spMkLst>
            <pc:docMk/>
            <pc:sldMk cId="3790426265" sldId="1287748435"/>
            <ac:spMk id="2" creationId="{76126CC7-3043-5553-3C7D-17BDA327C69B}"/>
          </ac:spMkLst>
        </pc:spChg>
        <pc:spChg chg="del mod ord">
          <ac:chgData name="MIZUNO Yasutaka" userId="5823aa3506d81940" providerId="LiveId" clId="{E81AC403-8911-4008-BC1F-654B713F8D13}" dt="2023-07-16T11:20:33.080" v="907" actId="700"/>
          <ac:spMkLst>
            <pc:docMk/>
            <pc:sldMk cId="3790426265" sldId="1287748435"/>
            <ac:spMk id="3" creationId="{BF7278EA-4F78-A100-9590-5F5054E9F541}"/>
          </ac:spMkLst>
        </pc:spChg>
        <pc:spChg chg="add mod ord">
          <ac:chgData name="MIZUNO Yasutaka" userId="5823aa3506d81940" providerId="LiveId" clId="{E81AC403-8911-4008-BC1F-654B713F8D13}" dt="2023-07-16T11:21:26.812" v="960" actId="26606"/>
          <ac:spMkLst>
            <pc:docMk/>
            <pc:sldMk cId="3790426265" sldId="1287748435"/>
            <ac:spMk id="4" creationId="{4AD25765-18A4-D231-12AF-6E510134D07A}"/>
          </ac:spMkLst>
        </pc:spChg>
        <pc:spChg chg="add mod ord">
          <ac:chgData name="MIZUNO Yasutaka" userId="5823aa3506d81940" providerId="LiveId" clId="{E81AC403-8911-4008-BC1F-654B713F8D13}" dt="2023-07-16T11:21:26.812" v="960" actId="26606"/>
          <ac:spMkLst>
            <pc:docMk/>
            <pc:sldMk cId="3790426265" sldId="1287748435"/>
            <ac:spMk id="5" creationId="{D0406B24-8FE3-45DC-531D-7AEB18FF91E0}"/>
          </ac:spMkLst>
        </pc:spChg>
        <pc:spChg chg="add">
          <ac:chgData name="MIZUNO Yasutaka" userId="5823aa3506d81940" providerId="LiveId" clId="{E81AC403-8911-4008-BC1F-654B713F8D13}" dt="2023-07-16T11:21:26.812" v="960" actId="26606"/>
          <ac:spMkLst>
            <pc:docMk/>
            <pc:sldMk cId="3790426265" sldId="1287748435"/>
            <ac:spMk id="11" creationId="{C1DD1A8A-57D5-4A81-AD04-532B043C5611}"/>
          </ac:spMkLst>
        </pc:spChg>
        <pc:spChg chg="add">
          <ac:chgData name="MIZUNO Yasutaka" userId="5823aa3506d81940" providerId="LiveId" clId="{E81AC403-8911-4008-BC1F-654B713F8D13}" dt="2023-07-16T11:21:26.812" v="960" actId="26606"/>
          <ac:spMkLst>
            <pc:docMk/>
            <pc:sldMk cId="3790426265" sldId="1287748435"/>
            <ac:spMk id="13" creationId="{007891EC-4501-44ED-A8C8-B11B6DB767AB}"/>
          </ac:spMkLst>
        </pc:spChg>
        <pc:picChg chg="add">
          <ac:chgData name="MIZUNO Yasutaka" userId="5823aa3506d81940" providerId="LiveId" clId="{E81AC403-8911-4008-BC1F-654B713F8D13}" dt="2023-07-16T11:21:26.812" v="960" actId="26606"/>
          <ac:picMkLst>
            <pc:docMk/>
            <pc:sldMk cId="3790426265" sldId="1287748435"/>
            <ac:picMk id="7" creationId="{9A8D494E-3F14-947F-69B8-46ADE709BD77}"/>
          </ac:picMkLst>
        </pc:picChg>
      </pc:sldChg>
      <pc:sldChg chg="addSp delSp modSp new mod setBg">
        <pc:chgData name="MIZUNO Yasutaka" userId="5823aa3506d81940" providerId="LiveId" clId="{E81AC403-8911-4008-BC1F-654B713F8D13}" dt="2023-07-17T12:52:21.076" v="2822" actId="20577"/>
        <pc:sldMkLst>
          <pc:docMk/>
          <pc:sldMk cId="1625689005" sldId="1287748436"/>
        </pc:sldMkLst>
        <pc:spChg chg="mod">
          <ac:chgData name="MIZUNO Yasutaka" userId="5823aa3506d81940" providerId="LiveId" clId="{E81AC403-8911-4008-BC1F-654B713F8D13}" dt="2023-07-17T12:05:42.959" v="2738" actId="255"/>
          <ac:spMkLst>
            <pc:docMk/>
            <pc:sldMk cId="1625689005" sldId="1287748436"/>
            <ac:spMk id="2" creationId="{CD86208C-33A4-886B-1544-060817A0A276}"/>
          </ac:spMkLst>
        </pc:spChg>
        <pc:spChg chg="add del mod">
          <ac:chgData name="MIZUNO Yasutaka" userId="5823aa3506d81940" providerId="LiveId" clId="{E81AC403-8911-4008-BC1F-654B713F8D13}" dt="2023-07-16T11:48:03.355" v="1932" actId="1032"/>
          <ac:spMkLst>
            <pc:docMk/>
            <pc:sldMk cId="1625689005" sldId="1287748436"/>
            <ac:spMk id="3" creationId="{9DD3C63A-FC52-1EE0-A75D-F4068B18F370}"/>
          </ac:spMkLst>
        </pc:spChg>
        <pc:spChg chg="add del">
          <ac:chgData name="MIZUNO Yasutaka" userId="5823aa3506d81940" providerId="LiveId" clId="{E81AC403-8911-4008-BC1F-654B713F8D13}" dt="2023-07-16T11:45:24.707" v="1822" actId="26606"/>
          <ac:spMkLst>
            <pc:docMk/>
            <pc:sldMk cId="1625689005" sldId="1287748436"/>
            <ac:spMk id="9" creationId="{32768DCD-B824-413A-B330-8D57ADB3724C}"/>
          </ac:spMkLst>
        </pc:spChg>
        <pc:graphicFrameChg chg="add del mod modGraphic">
          <ac:chgData name="MIZUNO Yasutaka" userId="5823aa3506d81940" providerId="LiveId" clId="{E81AC403-8911-4008-BC1F-654B713F8D13}" dt="2023-07-16T11:44:30.153" v="1759" actId="1032"/>
          <ac:graphicFrameMkLst>
            <pc:docMk/>
            <pc:sldMk cId="1625689005" sldId="1287748436"/>
            <ac:graphicFrameMk id="4" creationId="{98756441-B1CF-BA6D-9780-A2C3F32D55FE}"/>
          </ac:graphicFrameMkLst>
        </pc:graphicFrameChg>
        <pc:graphicFrameChg chg="add del">
          <ac:chgData name="MIZUNO Yasutaka" userId="5823aa3506d81940" providerId="LiveId" clId="{E81AC403-8911-4008-BC1F-654B713F8D13}" dt="2023-07-16T11:45:24.707" v="1822" actId="26606"/>
          <ac:graphicFrameMkLst>
            <pc:docMk/>
            <pc:sldMk cId="1625689005" sldId="1287748436"/>
            <ac:graphicFrameMk id="5" creationId="{5748B0B9-CB41-3134-1CDA-71609C6494BA}"/>
          </ac:graphicFrameMkLst>
        </pc:graphicFrameChg>
        <pc:graphicFrameChg chg="add mod modGraphic">
          <ac:chgData name="MIZUNO Yasutaka" userId="5823aa3506d81940" providerId="LiveId" clId="{E81AC403-8911-4008-BC1F-654B713F8D13}" dt="2023-07-17T12:52:21.076" v="2822" actId="20577"/>
          <ac:graphicFrameMkLst>
            <pc:docMk/>
            <pc:sldMk cId="1625689005" sldId="1287748436"/>
            <ac:graphicFrameMk id="6" creationId="{7F278D0E-B317-4694-B4F5-D095ABC31C76}"/>
          </ac:graphicFrameMkLst>
        </pc:graphicFrameChg>
        <pc:graphicFrameChg chg="add del">
          <ac:chgData name="MIZUNO Yasutaka" userId="5823aa3506d81940" providerId="LiveId" clId="{E81AC403-8911-4008-BC1F-654B713F8D13}" dt="2023-07-16T11:46:06.532" v="1824" actId="26606"/>
          <ac:graphicFrameMkLst>
            <pc:docMk/>
            <pc:sldMk cId="1625689005" sldId="1287748436"/>
            <ac:graphicFrameMk id="11" creationId="{58E2902C-2620-EB82-D70C-0B1ABEE3A0B3}"/>
          </ac:graphicFrameMkLst>
        </pc:graphicFrameChg>
        <pc:graphicFrameChg chg="add del">
          <ac:chgData name="MIZUNO Yasutaka" userId="5823aa3506d81940" providerId="LiveId" clId="{E81AC403-8911-4008-BC1F-654B713F8D13}" dt="2023-07-16T11:46:12.688" v="1826" actId="26606"/>
          <ac:graphicFrameMkLst>
            <pc:docMk/>
            <pc:sldMk cId="1625689005" sldId="1287748436"/>
            <ac:graphicFrameMk id="13" creationId="{78117902-2D9F-C988-7286-2EEF89E9DDA5}"/>
          </ac:graphicFrameMkLst>
        </pc:graphicFrameChg>
        <pc:picChg chg="add mod">
          <ac:chgData name="MIZUNO Yasutaka" userId="5823aa3506d81940" providerId="LiveId" clId="{E81AC403-8911-4008-BC1F-654B713F8D13}" dt="2023-07-17T11:56:30.270" v="2598"/>
          <ac:picMkLst>
            <pc:docMk/>
            <pc:sldMk cId="1625689005" sldId="1287748436"/>
            <ac:picMk id="3" creationId="{FB29F63E-3538-2A30-8917-43C69EFCC2ED}"/>
          </ac:picMkLst>
        </pc:picChg>
      </pc:sldChg>
      <pc:sldChg chg="addSp delSp modSp new del mod modClrScheme chgLayout">
        <pc:chgData name="MIZUNO Yasutaka" userId="5823aa3506d81940" providerId="LiveId" clId="{E81AC403-8911-4008-BC1F-654B713F8D13}" dt="2023-07-16T11:23:15.494" v="1039" actId="2696"/>
        <pc:sldMkLst>
          <pc:docMk/>
          <pc:sldMk cId="2210042230" sldId="1287748436"/>
        </pc:sldMkLst>
        <pc:spChg chg="del mod ord">
          <ac:chgData name="MIZUNO Yasutaka" userId="5823aa3506d81940" providerId="LiveId" clId="{E81AC403-8911-4008-BC1F-654B713F8D13}" dt="2023-07-16T11:21:08.321" v="937" actId="700"/>
          <ac:spMkLst>
            <pc:docMk/>
            <pc:sldMk cId="2210042230" sldId="1287748436"/>
            <ac:spMk id="2" creationId="{CB4D94FF-8F15-DDAF-B494-BD3561A12BFC}"/>
          </ac:spMkLst>
        </pc:spChg>
        <pc:spChg chg="del mod ord">
          <ac:chgData name="MIZUNO Yasutaka" userId="5823aa3506d81940" providerId="LiveId" clId="{E81AC403-8911-4008-BC1F-654B713F8D13}" dt="2023-07-16T11:21:08.321" v="937" actId="700"/>
          <ac:spMkLst>
            <pc:docMk/>
            <pc:sldMk cId="2210042230" sldId="1287748436"/>
            <ac:spMk id="3" creationId="{1A0AE44A-0022-8E57-C6B8-FCEE1348913D}"/>
          </ac:spMkLst>
        </pc:spChg>
        <pc:spChg chg="add mod ord">
          <ac:chgData name="MIZUNO Yasutaka" userId="5823aa3506d81940" providerId="LiveId" clId="{E81AC403-8911-4008-BC1F-654B713F8D13}" dt="2023-07-16T11:23:10.148" v="1038" actId="20577"/>
          <ac:spMkLst>
            <pc:docMk/>
            <pc:sldMk cId="2210042230" sldId="1287748436"/>
            <ac:spMk id="4" creationId="{4614AF9B-7448-2889-A6FD-FDBCBA85CE0C}"/>
          </ac:spMkLst>
        </pc:spChg>
        <pc:spChg chg="add mod ord">
          <ac:chgData name="MIZUNO Yasutaka" userId="5823aa3506d81940" providerId="LiveId" clId="{E81AC403-8911-4008-BC1F-654B713F8D13}" dt="2023-07-16T11:21:08.321" v="937" actId="700"/>
          <ac:spMkLst>
            <pc:docMk/>
            <pc:sldMk cId="2210042230" sldId="1287748436"/>
            <ac:spMk id="5" creationId="{CA04702B-D7C4-D8A8-12AE-98D49A9ACAF4}"/>
          </ac:spMkLst>
        </pc:spChg>
      </pc:sldChg>
      <pc:sldChg chg="addSp delSp modSp new del mod ord setBg modClrScheme addAnim modAnim delDesignElem chgLayout">
        <pc:chgData name="MIZUNO Yasutaka" userId="5823aa3506d81940" providerId="LiveId" clId="{E81AC403-8911-4008-BC1F-654B713F8D13}" dt="2023-07-16T11:28:31.840" v="1098" actId="2696"/>
        <pc:sldMkLst>
          <pc:docMk/>
          <pc:sldMk cId="2708685771" sldId="1287748436"/>
        </pc:sldMkLst>
        <pc:spChg chg="del mod ord">
          <ac:chgData name="MIZUNO Yasutaka" userId="5823aa3506d81940" providerId="LiveId" clId="{E81AC403-8911-4008-BC1F-654B713F8D13}" dt="2023-07-16T11:24:06.390" v="1054" actId="700"/>
          <ac:spMkLst>
            <pc:docMk/>
            <pc:sldMk cId="2708685771" sldId="1287748436"/>
            <ac:spMk id="2" creationId="{8721DCF6-8F93-8340-4CBD-4A7982F2ADD1}"/>
          </ac:spMkLst>
        </pc:spChg>
        <pc:spChg chg="del mod ord">
          <ac:chgData name="MIZUNO Yasutaka" userId="5823aa3506d81940" providerId="LiveId" clId="{E81AC403-8911-4008-BC1F-654B713F8D13}" dt="2023-07-16T11:24:06.390" v="1054" actId="700"/>
          <ac:spMkLst>
            <pc:docMk/>
            <pc:sldMk cId="2708685771" sldId="1287748436"/>
            <ac:spMk id="3" creationId="{EA92C203-F2F2-3E08-7399-795DB18CED04}"/>
          </ac:spMkLst>
        </pc:spChg>
        <pc:spChg chg="add mod ord">
          <ac:chgData name="MIZUNO Yasutaka" userId="5823aa3506d81940" providerId="LiveId" clId="{E81AC403-8911-4008-BC1F-654B713F8D13}" dt="2023-07-16T11:26:53.379" v="1079"/>
          <ac:spMkLst>
            <pc:docMk/>
            <pc:sldMk cId="2708685771" sldId="1287748436"/>
            <ac:spMk id="4" creationId="{7E027F5C-1949-CF43-CD80-1DA442B3B2F5}"/>
          </ac:spMkLst>
        </pc:spChg>
        <pc:spChg chg="add del mod ord">
          <ac:chgData name="MIZUNO Yasutaka" userId="5823aa3506d81940" providerId="LiveId" clId="{E81AC403-8911-4008-BC1F-654B713F8D13}" dt="2023-07-16T11:24:29.252" v="1067" actId="700"/>
          <ac:spMkLst>
            <pc:docMk/>
            <pc:sldMk cId="2708685771" sldId="1287748436"/>
            <ac:spMk id="5" creationId="{95D9C363-C3AD-5758-E8EA-D18BD6B1B83F}"/>
          </ac:spMkLst>
        </pc:spChg>
        <pc:spChg chg="add del mod ord">
          <ac:chgData name="MIZUNO Yasutaka" userId="5823aa3506d81940" providerId="LiveId" clId="{E81AC403-8911-4008-BC1F-654B713F8D13}" dt="2023-07-16T11:26:08.990" v="1076" actId="26606"/>
          <ac:spMkLst>
            <pc:docMk/>
            <pc:sldMk cId="2708685771" sldId="1287748436"/>
            <ac:spMk id="6" creationId="{EE85AA9E-128C-B19A-521D-CF774B1B60D9}"/>
          </ac:spMkLst>
        </pc:spChg>
        <pc:spChg chg="add del">
          <ac:chgData name="MIZUNO Yasutaka" userId="5823aa3506d81940" providerId="LiveId" clId="{E81AC403-8911-4008-BC1F-654B713F8D13}" dt="2023-07-16T11:24:20.849" v="1066" actId="26606"/>
          <ac:spMkLst>
            <pc:docMk/>
            <pc:sldMk cId="2708685771" sldId="1287748436"/>
            <ac:spMk id="11" creationId="{4E1EF4E8-5513-4BF5-BC41-04645281C672}"/>
          </ac:spMkLst>
        </pc:spChg>
        <pc:spChg chg="add del">
          <ac:chgData name="MIZUNO Yasutaka" userId="5823aa3506d81940" providerId="LiveId" clId="{E81AC403-8911-4008-BC1F-654B713F8D13}" dt="2023-07-16T11:24:20.849" v="1066" actId="26606"/>
          <ac:spMkLst>
            <pc:docMk/>
            <pc:sldMk cId="2708685771" sldId="1287748436"/>
            <ac:spMk id="13" creationId="{1053C76E-D90C-413A-8E8C-91200175B23C}"/>
          </ac:spMkLst>
        </pc:spChg>
        <pc:spChg chg="add del">
          <ac:chgData name="MIZUNO Yasutaka" userId="5823aa3506d81940" providerId="LiveId" clId="{E81AC403-8911-4008-BC1F-654B713F8D13}" dt="2023-07-16T11:24:20.849" v="1066" actId="26606"/>
          <ac:spMkLst>
            <pc:docMk/>
            <pc:sldMk cId="2708685771" sldId="1287748436"/>
            <ac:spMk id="15" creationId="{B3EC1D3A-1FF2-4964-B5B8-D9215E59787D}"/>
          </ac:spMkLst>
        </pc:spChg>
        <pc:spChg chg="add del">
          <ac:chgData name="MIZUNO Yasutaka" userId="5823aa3506d81940" providerId="LiveId" clId="{E81AC403-8911-4008-BC1F-654B713F8D13}" dt="2023-07-16T11:24:20.849" v="1066" actId="26606"/>
          <ac:spMkLst>
            <pc:docMk/>
            <pc:sldMk cId="2708685771" sldId="1287748436"/>
            <ac:spMk id="17" creationId="{3E0427F3-E6FC-4164-AF34-383970DD5DD6}"/>
          </ac:spMkLst>
        </pc:spChg>
        <pc:spChg chg="add del">
          <ac:chgData name="MIZUNO Yasutaka" userId="5823aa3506d81940" providerId="LiveId" clId="{E81AC403-8911-4008-BC1F-654B713F8D13}" dt="2023-07-16T11:24:29.252" v="1067" actId="700"/>
          <ac:spMkLst>
            <pc:docMk/>
            <pc:sldMk cId="2708685771" sldId="1287748436"/>
            <ac:spMk id="22" creationId="{8C37C960-91F5-4F61-B2CD-8A037920720B}"/>
          </ac:spMkLst>
        </pc:spChg>
        <pc:spChg chg="add del">
          <ac:chgData name="MIZUNO Yasutaka" userId="5823aa3506d81940" providerId="LiveId" clId="{E81AC403-8911-4008-BC1F-654B713F8D13}" dt="2023-07-16T11:24:29.252" v="1067" actId="700"/>
          <ac:spMkLst>
            <pc:docMk/>
            <pc:sldMk cId="2708685771" sldId="1287748436"/>
            <ac:spMk id="24" creationId="{A5C31099-1BBD-40CE-BC60-FCE50741940D}"/>
          </ac:spMkLst>
        </pc:spChg>
        <pc:spChg chg="add del">
          <ac:chgData name="MIZUNO Yasutaka" userId="5823aa3506d81940" providerId="LiveId" clId="{E81AC403-8911-4008-BC1F-654B713F8D13}" dt="2023-07-16T11:24:29.252" v="1067" actId="700"/>
          <ac:spMkLst>
            <pc:docMk/>
            <pc:sldMk cId="2708685771" sldId="1287748436"/>
            <ac:spMk id="26" creationId="{32BCBDFC-4ADF-4297-B113-3B3F524F285E}"/>
          </ac:spMkLst>
        </pc:spChg>
        <pc:spChg chg="add del">
          <ac:chgData name="MIZUNO Yasutaka" userId="5823aa3506d81940" providerId="LiveId" clId="{E81AC403-8911-4008-BC1F-654B713F8D13}" dt="2023-07-16T11:24:29.252" v="1067" actId="700"/>
          <ac:spMkLst>
            <pc:docMk/>
            <pc:sldMk cId="2708685771" sldId="1287748436"/>
            <ac:spMk id="28" creationId="{CD1FC1EF-ABB9-4B80-9582-E47C76BD0670}"/>
          </ac:spMkLst>
        </pc:spChg>
        <pc:spChg chg="add del">
          <ac:chgData name="MIZUNO Yasutaka" userId="5823aa3506d81940" providerId="LiveId" clId="{E81AC403-8911-4008-BC1F-654B713F8D13}" dt="2023-07-16T11:24:29.252" v="1067" actId="700"/>
          <ac:spMkLst>
            <pc:docMk/>
            <pc:sldMk cId="2708685771" sldId="1287748436"/>
            <ac:spMk id="30" creationId="{1088ED32-3423-429F-96E6-C5BF1A957DB8}"/>
          </ac:spMkLst>
        </pc:spChg>
        <pc:spChg chg="add del">
          <ac:chgData name="MIZUNO Yasutaka" userId="5823aa3506d81940" providerId="LiveId" clId="{E81AC403-8911-4008-BC1F-654B713F8D13}" dt="2023-07-16T11:24:29.252" v="1067" actId="700"/>
          <ac:spMkLst>
            <pc:docMk/>
            <pc:sldMk cId="2708685771" sldId="1287748436"/>
            <ac:spMk id="32" creationId="{C7C788C1-07E3-4AC3-B8E7-37A0856A0D24}"/>
          </ac:spMkLst>
        </pc:spChg>
        <pc:spChg chg="add del">
          <ac:chgData name="MIZUNO Yasutaka" userId="5823aa3506d81940" providerId="LiveId" clId="{E81AC403-8911-4008-BC1F-654B713F8D13}" dt="2023-07-16T11:24:29.252" v="1067" actId="700"/>
          <ac:spMkLst>
            <pc:docMk/>
            <pc:sldMk cId="2708685771" sldId="1287748436"/>
            <ac:spMk id="34" creationId="{BBB1F149-105F-4CE9-A59E-12133DCF58F9}"/>
          </ac:spMkLst>
        </pc:spChg>
        <pc:graphicFrameChg chg="add del">
          <ac:chgData name="MIZUNO Yasutaka" userId="5823aa3506d81940" providerId="LiveId" clId="{E81AC403-8911-4008-BC1F-654B713F8D13}" dt="2023-07-16T11:26:08.980" v="1075" actId="26606"/>
          <ac:graphicFrameMkLst>
            <pc:docMk/>
            <pc:sldMk cId="2708685771" sldId="1287748436"/>
            <ac:graphicFrameMk id="9" creationId="{90808C0C-67E4-748F-6869-8C981AD1FF27}"/>
          </ac:graphicFrameMkLst>
        </pc:graphicFrameChg>
        <pc:graphicFrameChg chg="add">
          <ac:chgData name="MIZUNO Yasutaka" userId="5823aa3506d81940" providerId="LiveId" clId="{E81AC403-8911-4008-BC1F-654B713F8D13}" dt="2023-07-16T11:26:08.990" v="1076" actId="26606"/>
          <ac:graphicFrameMkLst>
            <pc:docMk/>
            <pc:sldMk cId="2708685771" sldId="1287748436"/>
            <ac:graphicFrameMk id="12" creationId="{8F52B70B-AADA-EEC3-1F2D-463F716BDF63}"/>
          </ac:graphicFrameMkLst>
        </pc:graphicFrameChg>
        <pc:picChg chg="add mod">
          <ac:chgData name="MIZUNO Yasutaka" userId="5823aa3506d81940" providerId="LiveId" clId="{E81AC403-8911-4008-BC1F-654B713F8D13}" dt="2023-07-16T11:24:20.849" v="1066" actId="26606"/>
          <ac:picMkLst>
            <pc:docMk/>
            <pc:sldMk cId="2708685771" sldId="1287748436"/>
            <ac:picMk id="7" creationId="{DC4828CE-882D-3AB6-2790-B3A86ABA3F84}"/>
          </ac:picMkLst>
        </pc:picChg>
      </pc:sldChg>
      <pc:sldChg chg="delSp modSp new del mod modClrScheme chgLayout">
        <pc:chgData name="MIZUNO Yasutaka" userId="5823aa3506d81940" providerId="LiveId" clId="{E81AC403-8911-4008-BC1F-654B713F8D13}" dt="2023-07-17T08:50:21.874" v="2431" actId="2696"/>
        <pc:sldMkLst>
          <pc:docMk/>
          <pc:sldMk cId="2978966126" sldId="1287748437"/>
        </pc:sldMkLst>
        <pc:spChg chg="del">
          <ac:chgData name="MIZUNO Yasutaka" userId="5823aa3506d81940" providerId="LiveId" clId="{E81AC403-8911-4008-BC1F-654B713F8D13}" dt="2023-07-17T08:50:09.093" v="2429" actId="700"/>
          <ac:spMkLst>
            <pc:docMk/>
            <pc:sldMk cId="2978966126" sldId="1287748437"/>
            <ac:spMk id="2" creationId="{1102C565-5912-6E6F-DE12-CC3BE5CB25DB}"/>
          </ac:spMkLst>
        </pc:spChg>
        <pc:spChg chg="del">
          <ac:chgData name="MIZUNO Yasutaka" userId="5823aa3506d81940" providerId="LiveId" clId="{E81AC403-8911-4008-BC1F-654B713F8D13}" dt="2023-07-17T08:50:09.093" v="2429" actId="700"/>
          <ac:spMkLst>
            <pc:docMk/>
            <pc:sldMk cId="2978966126" sldId="1287748437"/>
            <ac:spMk id="3" creationId="{7E684160-6048-3681-4047-8A72EF2B9ABC}"/>
          </ac:spMkLst>
        </pc:spChg>
        <pc:spChg chg="mod ord">
          <ac:chgData name="MIZUNO Yasutaka" userId="5823aa3506d81940" providerId="LiveId" clId="{E81AC403-8911-4008-BC1F-654B713F8D13}" dt="2023-07-17T08:50:09.093" v="2429" actId="700"/>
          <ac:spMkLst>
            <pc:docMk/>
            <pc:sldMk cId="2978966126" sldId="1287748437"/>
            <ac:spMk id="4" creationId="{6FAEEA2B-C8C2-2D8B-557D-34CF08A95C84}"/>
          </ac:spMkLst>
        </pc:spChg>
      </pc:sldChg>
      <pc:sldChg chg="delSp new del mod modClrScheme chgLayout">
        <pc:chgData name="MIZUNO Yasutaka" userId="5823aa3506d81940" providerId="LiveId" clId="{E81AC403-8911-4008-BC1F-654B713F8D13}" dt="2023-07-17T08:49:50.147" v="2427" actId="2696"/>
        <pc:sldMkLst>
          <pc:docMk/>
          <pc:sldMk cId="3342973072" sldId="1287748437"/>
        </pc:sldMkLst>
        <pc:spChg chg="del">
          <ac:chgData name="MIZUNO Yasutaka" userId="5823aa3506d81940" providerId="LiveId" clId="{E81AC403-8911-4008-BC1F-654B713F8D13}" dt="2023-07-17T08:49:41.597" v="2425" actId="700"/>
          <ac:spMkLst>
            <pc:docMk/>
            <pc:sldMk cId="3342973072" sldId="1287748437"/>
            <ac:spMk id="2" creationId="{8FC429FE-2997-96B4-CA76-25EC4D4274D6}"/>
          </ac:spMkLst>
        </pc:spChg>
        <pc:spChg chg="del">
          <ac:chgData name="MIZUNO Yasutaka" userId="5823aa3506d81940" providerId="LiveId" clId="{E81AC403-8911-4008-BC1F-654B713F8D13}" dt="2023-07-17T08:49:41.597" v="2425" actId="700"/>
          <ac:spMkLst>
            <pc:docMk/>
            <pc:sldMk cId="3342973072" sldId="1287748437"/>
            <ac:spMk id="3" creationId="{9EC8DBEE-ABAA-0FA7-4D8D-004458F302F6}"/>
          </ac:spMkLst>
        </pc:spChg>
      </pc:sldChg>
      <pc:sldChg chg="delSp modSp add mod ord modClrScheme chgLayout">
        <pc:chgData name="MIZUNO Yasutaka" userId="5823aa3506d81940" providerId="LiveId" clId="{E81AC403-8911-4008-BC1F-654B713F8D13}" dt="2023-07-17T09:17:47.559" v="2539" actId="1076"/>
        <pc:sldMkLst>
          <pc:docMk/>
          <pc:sldMk cId="3935309734" sldId="1287748484"/>
        </pc:sldMkLst>
        <pc:spChg chg="del mod ord">
          <ac:chgData name="MIZUNO Yasutaka" userId="5823aa3506d81940" providerId="LiveId" clId="{E81AC403-8911-4008-BC1F-654B713F8D13}" dt="2023-07-17T09:17:01.132" v="2532" actId="21"/>
          <ac:spMkLst>
            <pc:docMk/>
            <pc:sldMk cId="3935309734" sldId="1287748484"/>
            <ac:spMk id="4" creationId="{8A4C209B-E983-44B1-994C-21F7EC22AD12}"/>
          </ac:spMkLst>
        </pc:spChg>
        <pc:spChg chg="mod">
          <ac:chgData name="MIZUNO Yasutaka" userId="5823aa3506d81940" providerId="LiveId" clId="{E81AC403-8911-4008-BC1F-654B713F8D13}" dt="2023-07-17T09:17:40.555" v="2538" actId="14100"/>
          <ac:spMkLst>
            <pc:docMk/>
            <pc:sldMk cId="3935309734" sldId="1287748484"/>
            <ac:spMk id="7" creationId="{4AAD5B03-E562-4F90-D8DB-24574C7E13ED}"/>
          </ac:spMkLst>
        </pc:spChg>
        <pc:spChg chg="mod">
          <ac:chgData name="MIZUNO Yasutaka" userId="5823aa3506d81940" providerId="LiveId" clId="{E81AC403-8911-4008-BC1F-654B713F8D13}" dt="2023-07-17T09:17:47.559" v="2539" actId="1076"/>
          <ac:spMkLst>
            <pc:docMk/>
            <pc:sldMk cId="3935309734" sldId="1287748484"/>
            <ac:spMk id="12" creationId="{37AB604B-1093-A79A-124C-E8B516CCD8A4}"/>
          </ac:spMkLst>
        </pc:spChg>
        <pc:picChg chg="mod">
          <ac:chgData name="MIZUNO Yasutaka" userId="5823aa3506d81940" providerId="LiveId" clId="{E81AC403-8911-4008-BC1F-654B713F8D13}" dt="2023-07-17T09:17:08.813" v="2533" actId="1076"/>
          <ac:picMkLst>
            <pc:docMk/>
            <pc:sldMk cId="3935309734" sldId="1287748484"/>
            <ac:picMk id="3" creationId="{4A6647DF-AB8D-1595-97A5-4EB1FF9E965D}"/>
          </ac:picMkLst>
        </pc:picChg>
        <pc:picChg chg="mod ord">
          <ac:chgData name="MIZUNO Yasutaka" userId="5823aa3506d81940" providerId="LiveId" clId="{E81AC403-8911-4008-BC1F-654B713F8D13}" dt="2023-07-17T09:17:21.231" v="2534" actId="1076"/>
          <ac:picMkLst>
            <pc:docMk/>
            <pc:sldMk cId="3935309734" sldId="1287748484"/>
            <ac:picMk id="6" creationId="{3597DB45-04A1-9937-F0A9-40CDB533B12F}"/>
          </ac:picMkLst>
        </pc:picChg>
      </pc:sldChg>
      <pc:sldChg chg="addSp delSp modSp new del mod modClrScheme chgLayout">
        <pc:chgData name="MIZUNO Yasutaka" userId="5823aa3506d81940" providerId="LiveId" clId="{E81AC403-8911-4008-BC1F-654B713F8D13}" dt="2023-07-17T09:03:13.987" v="2468" actId="2696"/>
        <pc:sldMkLst>
          <pc:docMk/>
          <pc:sldMk cId="2745720603" sldId="1287748485"/>
        </pc:sldMkLst>
        <pc:spChg chg="del mod ord">
          <ac:chgData name="MIZUNO Yasutaka" userId="5823aa3506d81940" providerId="LiveId" clId="{E81AC403-8911-4008-BC1F-654B713F8D13}" dt="2023-07-17T08:54:52.705" v="2437" actId="700"/>
          <ac:spMkLst>
            <pc:docMk/>
            <pc:sldMk cId="2745720603" sldId="1287748485"/>
            <ac:spMk id="2" creationId="{F0FB0B14-F475-76BA-8127-78A00B9D7947}"/>
          </ac:spMkLst>
        </pc:spChg>
        <pc:spChg chg="del mod ord">
          <ac:chgData name="MIZUNO Yasutaka" userId="5823aa3506d81940" providerId="LiveId" clId="{E81AC403-8911-4008-BC1F-654B713F8D13}" dt="2023-07-17T08:54:52.705" v="2437" actId="700"/>
          <ac:spMkLst>
            <pc:docMk/>
            <pc:sldMk cId="2745720603" sldId="1287748485"/>
            <ac:spMk id="3" creationId="{678F7A7B-1EA7-A239-44CE-82963827CEAF}"/>
          </ac:spMkLst>
        </pc:spChg>
        <pc:spChg chg="mod ord">
          <ac:chgData name="MIZUNO Yasutaka" userId="5823aa3506d81940" providerId="LiveId" clId="{E81AC403-8911-4008-BC1F-654B713F8D13}" dt="2023-07-17T08:54:52.705" v="2437" actId="700"/>
          <ac:spMkLst>
            <pc:docMk/>
            <pc:sldMk cId="2745720603" sldId="1287748485"/>
            <ac:spMk id="4" creationId="{C6F436AC-D07B-7C99-B073-BFD9ED10161A}"/>
          </ac:spMkLst>
        </pc:spChg>
        <pc:spChg chg="add del mod ord">
          <ac:chgData name="MIZUNO Yasutaka" userId="5823aa3506d81940" providerId="LiveId" clId="{E81AC403-8911-4008-BC1F-654B713F8D13}" dt="2023-07-17T08:56:04.670" v="2444" actId="21"/>
          <ac:spMkLst>
            <pc:docMk/>
            <pc:sldMk cId="2745720603" sldId="1287748485"/>
            <ac:spMk id="5" creationId="{A30C2C20-EE7B-79A0-D75D-E1EB9A043F9F}"/>
          </ac:spMkLst>
        </pc:spChg>
        <pc:spChg chg="add del mod ord">
          <ac:chgData name="MIZUNO Yasutaka" userId="5823aa3506d81940" providerId="LiveId" clId="{E81AC403-8911-4008-BC1F-654B713F8D13}" dt="2023-07-17T08:55:33.778" v="2438" actId="931"/>
          <ac:spMkLst>
            <pc:docMk/>
            <pc:sldMk cId="2745720603" sldId="1287748485"/>
            <ac:spMk id="6" creationId="{AF439E7B-5A62-C48A-B595-71A906B45A98}"/>
          </ac:spMkLst>
        </pc:spChg>
        <pc:spChg chg="add del mod ord">
          <ac:chgData name="MIZUNO Yasutaka" userId="5823aa3506d81940" providerId="LiveId" clId="{E81AC403-8911-4008-BC1F-654B713F8D13}" dt="2023-07-17T08:55:55.136" v="2441" actId="931"/>
          <ac:spMkLst>
            <pc:docMk/>
            <pc:sldMk cId="2745720603" sldId="1287748485"/>
            <ac:spMk id="7" creationId="{690FDC63-633E-F862-09B3-D8AAE0FFD8B9}"/>
          </ac:spMkLst>
        </pc:spChg>
        <pc:spChg chg="add del mod">
          <ac:chgData name="MIZUNO Yasutaka" userId="5823aa3506d81940" providerId="LiveId" clId="{E81AC403-8911-4008-BC1F-654B713F8D13}" dt="2023-07-17T09:01:19.471" v="2453" actId="931"/>
          <ac:spMkLst>
            <pc:docMk/>
            <pc:sldMk cId="2745720603" sldId="1287748485"/>
            <ac:spMk id="13" creationId="{E05A914A-4E66-FAD1-738F-F4CBB1CAA575}"/>
          </ac:spMkLst>
        </pc:spChg>
        <pc:picChg chg="add del mod">
          <ac:chgData name="MIZUNO Yasutaka" userId="5823aa3506d81940" providerId="LiveId" clId="{E81AC403-8911-4008-BC1F-654B713F8D13}" dt="2023-07-17T09:01:04.271" v="2452" actId="21"/>
          <ac:picMkLst>
            <pc:docMk/>
            <pc:sldMk cId="2745720603" sldId="1287748485"/>
            <ac:picMk id="9" creationId="{ECD3D6F1-E486-7908-7152-D7B5C691C134}"/>
          </ac:picMkLst>
        </pc:picChg>
        <pc:picChg chg="add mod">
          <ac:chgData name="MIZUNO Yasutaka" userId="5823aa3506d81940" providerId="LiveId" clId="{E81AC403-8911-4008-BC1F-654B713F8D13}" dt="2023-07-17T08:55:55.849" v="2443" actId="962"/>
          <ac:picMkLst>
            <pc:docMk/>
            <pc:sldMk cId="2745720603" sldId="1287748485"/>
            <ac:picMk id="11" creationId="{30EA3187-091C-751E-9DE5-A12ACDC62C9B}"/>
          </ac:picMkLst>
        </pc:picChg>
        <pc:picChg chg="add mod">
          <ac:chgData name="MIZUNO Yasutaka" userId="5823aa3506d81940" providerId="LiveId" clId="{E81AC403-8911-4008-BC1F-654B713F8D13}" dt="2023-07-17T09:01:21.354" v="2454" actId="27614"/>
          <ac:picMkLst>
            <pc:docMk/>
            <pc:sldMk cId="2745720603" sldId="1287748485"/>
            <ac:picMk id="15" creationId="{0FEF1494-2C91-5341-AEDA-B46E8EEB8395}"/>
          </ac:picMkLst>
        </pc:picChg>
      </pc:sldChg>
      <pc:sldChg chg="addSp delSp modSp new mod ord">
        <pc:chgData name="MIZUNO Yasutaka" userId="5823aa3506d81940" providerId="LiveId" clId="{E81AC403-8911-4008-BC1F-654B713F8D13}" dt="2023-07-17T11:56:35.798" v="2599"/>
        <pc:sldMkLst>
          <pc:docMk/>
          <pc:sldMk cId="16812812" sldId="1287748486"/>
        </pc:sldMkLst>
        <pc:spChg chg="del">
          <ac:chgData name="MIZUNO Yasutaka" userId="5823aa3506d81940" providerId="LiveId" clId="{E81AC403-8911-4008-BC1F-654B713F8D13}" dt="2023-07-17T09:01:43.420" v="2455" actId="21"/>
          <ac:spMkLst>
            <pc:docMk/>
            <pc:sldMk cId="16812812" sldId="1287748486"/>
            <ac:spMk id="2" creationId="{CBD5045D-59A0-1A97-C7FD-ADF50A87AE18}"/>
          </ac:spMkLst>
        </pc:spChg>
        <pc:spChg chg="del">
          <ac:chgData name="MIZUNO Yasutaka" userId="5823aa3506d81940" providerId="LiveId" clId="{E81AC403-8911-4008-BC1F-654B713F8D13}" dt="2023-07-17T08:56:21.436" v="2446" actId="931"/>
          <ac:spMkLst>
            <pc:docMk/>
            <pc:sldMk cId="16812812" sldId="1287748486"/>
            <ac:spMk id="3" creationId="{6108BBAD-40CC-7F1E-2C54-C4CEEF9D2406}"/>
          </ac:spMkLst>
        </pc:spChg>
        <pc:spChg chg="del">
          <ac:chgData name="MIZUNO Yasutaka" userId="5823aa3506d81940" providerId="LiveId" clId="{E81AC403-8911-4008-BC1F-654B713F8D13}" dt="2023-07-17T08:58:24.908" v="2449" actId="931"/>
          <ac:spMkLst>
            <pc:docMk/>
            <pc:sldMk cId="16812812" sldId="1287748486"/>
            <ac:spMk id="4" creationId="{35EC23C5-6B9A-70B1-ACD1-AAFFC14E5164}"/>
          </ac:spMkLst>
        </pc:spChg>
        <pc:picChg chg="add mod">
          <ac:chgData name="MIZUNO Yasutaka" userId="5823aa3506d81940" providerId="LiveId" clId="{E81AC403-8911-4008-BC1F-654B713F8D13}" dt="2023-07-17T11:56:35.798" v="2599"/>
          <ac:picMkLst>
            <pc:docMk/>
            <pc:sldMk cId="16812812" sldId="1287748486"/>
            <ac:picMk id="2" creationId="{03EF5427-95E9-E0AD-3C0B-7FD7D2DB7EF0}"/>
          </ac:picMkLst>
        </pc:picChg>
        <pc:picChg chg="add mod">
          <ac:chgData name="MIZUNO Yasutaka" userId="5823aa3506d81940" providerId="LiveId" clId="{E81AC403-8911-4008-BC1F-654B713F8D13}" dt="2023-07-17T09:03:29.906" v="2472" actId="14100"/>
          <ac:picMkLst>
            <pc:docMk/>
            <pc:sldMk cId="16812812" sldId="1287748486"/>
            <ac:picMk id="6" creationId="{522902B4-2BBB-636D-70E2-E3C1E3C06C27}"/>
          </ac:picMkLst>
        </pc:picChg>
        <pc:picChg chg="add mod">
          <ac:chgData name="MIZUNO Yasutaka" userId="5823aa3506d81940" providerId="LiveId" clId="{E81AC403-8911-4008-BC1F-654B713F8D13}" dt="2023-07-17T09:02:47.485" v="2465" actId="14100"/>
          <ac:picMkLst>
            <pc:docMk/>
            <pc:sldMk cId="16812812" sldId="1287748486"/>
            <ac:picMk id="8" creationId="{1CF51C1A-565F-C824-7B86-EF374DF9562E}"/>
          </ac:picMkLst>
        </pc:picChg>
        <pc:picChg chg="add mod">
          <ac:chgData name="MIZUNO Yasutaka" userId="5823aa3506d81940" providerId="LiveId" clId="{E81AC403-8911-4008-BC1F-654B713F8D13}" dt="2023-07-17T09:03:26.820" v="2471" actId="14100"/>
          <ac:picMkLst>
            <pc:docMk/>
            <pc:sldMk cId="16812812" sldId="1287748486"/>
            <ac:picMk id="9" creationId="{C964DDBE-B268-9C76-6CCC-2238F6E5FC68}"/>
          </ac:picMkLst>
        </pc:picChg>
        <pc:picChg chg="add mod">
          <ac:chgData name="MIZUNO Yasutaka" userId="5823aa3506d81940" providerId="LiveId" clId="{E81AC403-8911-4008-BC1F-654B713F8D13}" dt="2023-07-17T09:03:36.660" v="2473" actId="14100"/>
          <ac:picMkLst>
            <pc:docMk/>
            <pc:sldMk cId="16812812" sldId="1287748486"/>
            <ac:picMk id="10" creationId="{8B9B1BDF-D84F-B389-35A3-B5B1419FDA7E}"/>
          </ac:picMkLst>
        </pc:picChg>
      </pc:sldChg>
      <pc:sldChg chg="addSp delSp modSp new del mod setBg modClrScheme delAnim modAnim chgLayout">
        <pc:chgData name="MIZUNO Yasutaka" userId="5823aa3506d81940" providerId="LiveId" clId="{E81AC403-8911-4008-BC1F-654B713F8D13}" dt="2023-07-17T09:13:38.512" v="2492" actId="2696"/>
        <pc:sldMkLst>
          <pc:docMk/>
          <pc:sldMk cId="2766532281" sldId="1287748487"/>
        </pc:sldMkLst>
        <pc:spChg chg="del mod ord">
          <ac:chgData name="MIZUNO Yasutaka" userId="5823aa3506d81940" providerId="LiveId" clId="{E81AC403-8911-4008-BC1F-654B713F8D13}" dt="2023-07-17T09:07:23.684" v="2477" actId="700"/>
          <ac:spMkLst>
            <pc:docMk/>
            <pc:sldMk cId="2766532281" sldId="1287748487"/>
            <ac:spMk id="2" creationId="{10CD561E-1839-BBCE-9BC9-D5A184D80FA2}"/>
          </ac:spMkLst>
        </pc:spChg>
        <pc:spChg chg="del mod ord">
          <ac:chgData name="MIZUNO Yasutaka" userId="5823aa3506d81940" providerId="LiveId" clId="{E81AC403-8911-4008-BC1F-654B713F8D13}" dt="2023-07-17T09:07:23.684" v="2477" actId="700"/>
          <ac:spMkLst>
            <pc:docMk/>
            <pc:sldMk cId="2766532281" sldId="1287748487"/>
            <ac:spMk id="3" creationId="{2D5D5FFD-5028-3EB6-40DF-716739647ED5}"/>
          </ac:spMkLst>
        </pc:spChg>
        <pc:spChg chg="del">
          <ac:chgData name="MIZUNO Yasutaka" userId="5823aa3506d81940" providerId="LiveId" clId="{E81AC403-8911-4008-BC1F-654B713F8D13}" dt="2023-07-17T09:07:23.684" v="2477" actId="700"/>
          <ac:spMkLst>
            <pc:docMk/>
            <pc:sldMk cId="2766532281" sldId="1287748487"/>
            <ac:spMk id="4" creationId="{3A10E478-745F-23C5-41D0-4A4A213FAFFB}"/>
          </ac:spMkLst>
        </pc:spChg>
        <pc:spChg chg="add del mod ord">
          <ac:chgData name="MIZUNO Yasutaka" userId="5823aa3506d81940" providerId="LiveId" clId="{E81AC403-8911-4008-BC1F-654B713F8D13}" dt="2023-07-17T09:08:03.428" v="2479" actId="21"/>
          <ac:spMkLst>
            <pc:docMk/>
            <pc:sldMk cId="2766532281" sldId="1287748487"/>
            <ac:spMk id="5" creationId="{1BCFE794-121A-B821-045E-A86F500CB21E}"/>
          </ac:spMkLst>
        </pc:spChg>
        <pc:spChg chg="add del mod ord">
          <ac:chgData name="MIZUNO Yasutaka" userId="5823aa3506d81940" providerId="LiveId" clId="{E81AC403-8911-4008-BC1F-654B713F8D13}" dt="2023-07-17T09:07:56.810" v="2478"/>
          <ac:spMkLst>
            <pc:docMk/>
            <pc:sldMk cId="2766532281" sldId="1287748487"/>
            <ac:spMk id="6" creationId="{A0314C05-3FB2-20B0-976C-7496ACC7D6E2}"/>
          </ac:spMkLst>
        </pc:spChg>
        <pc:spChg chg="add del mod">
          <ac:chgData name="MIZUNO Yasutaka" userId="5823aa3506d81940" providerId="LiveId" clId="{E81AC403-8911-4008-BC1F-654B713F8D13}" dt="2023-07-17T09:13:02.890" v="2486"/>
          <ac:spMkLst>
            <pc:docMk/>
            <pc:sldMk cId="2766532281" sldId="1287748487"/>
            <ac:spMk id="9" creationId="{24C3E08A-A336-4C38-8ADF-6ACBFCAD136D}"/>
          </ac:spMkLst>
        </pc:spChg>
        <pc:spChg chg="add">
          <ac:chgData name="MIZUNO Yasutaka" userId="5823aa3506d81940" providerId="LiveId" clId="{E81AC403-8911-4008-BC1F-654B713F8D13}" dt="2023-07-17T09:08:20.118" v="2484" actId="26606"/>
          <ac:spMkLst>
            <pc:docMk/>
            <pc:sldMk cId="2766532281" sldId="1287748487"/>
            <ac:spMk id="12" creationId="{AB8C311F-7253-4AED-9701-7FC0708C41C7}"/>
          </ac:spMkLst>
        </pc:spChg>
        <pc:spChg chg="add mod">
          <ac:chgData name="MIZUNO Yasutaka" userId="5823aa3506d81940" providerId="LiveId" clId="{E81AC403-8911-4008-BC1F-654B713F8D13}" dt="2023-07-17T09:13:28.948" v="2490" actId="21"/>
          <ac:spMkLst>
            <pc:docMk/>
            <pc:sldMk cId="2766532281" sldId="1287748487"/>
            <ac:spMk id="13" creationId="{DC467743-09C8-4CC5-1473-ED5D5CB5AF93}"/>
          </ac:spMkLst>
        </pc:spChg>
        <pc:spChg chg="add">
          <ac:chgData name="MIZUNO Yasutaka" userId="5823aa3506d81940" providerId="LiveId" clId="{E81AC403-8911-4008-BC1F-654B713F8D13}" dt="2023-07-17T09:08:20.118" v="2484" actId="26606"/>
          <ac:spMkLst>
            <pc:docMk/>
            <pc:sldMk cId="2766532281" sldId="1287748487"/>
            <ac:spMk id="14" creationId="{E2384209-CB15-4CDF-9D31-C44FD9A3F20D}"/>
          </ac:spMkLst>
        </pc:spChg>
        <pc:spChg chg="add">
          <ac:chgData name="MIZUNO Yasutaka" userId="5823aa3506d81940" providerId="LiveId" clId="{E81AC403-8911-4008-BC1F-654B713F8D13}" dt="2023-07-17T09:08:20.118" v="2484" actId="26606"/>
          <ac:spMkLst>
            <pc:docMk/>
            <pc:sldMk cId="2766532281" sldId="1287748487"/>
            <ac:spMk id="16" creationId="{2633B3B5-CC90-43F0-8714-D31D1F3F0209}"/>
          </ac:spMkLst>
        </pc:spChg>
        <pc:spChg chg="add">
          <ac:chgData name="MIZUNO Yasutaka" userId="5823aa3506d81940" providerId="LiveId" clId="{E81AC403-8911-4008-BC1F-654B713F8D13}" dt="2023-07-17T09:08:20.118" v="2484" actId="26606"/>
          <ac:spMkLst>
            <pc:docMk/>
            <pc:sldMk cId="2766532281" sldId="1287748487"/>
            <ac:spMk id="18" creationId="{A8D57A06-A426-446D-B02C-A2DC6B62E45E}"/>
          </ac:spMkLst>
        </pc:spChg>
        <pc:picChg chg="add del mod">
          <ac:chgData name="MIZUNO Yasutaka" userId="5823aa3506d81940" providerId="LiveId" clId="{E81AC403-8911-4008-BC1F-654B713F8D13}" dt="2023-07-17T09:12:36.673" v="2485" actId="21"/>
          <ac:picMkLst>
            <pc:docMk/>
            <pc:sldMk cId="2766532281" sldId="1287748487"/>
            <ac:picMk id="7" creationId="{58A3F2CA-869A-F9BD-BB86-463380FB073A}"/>
          </ac:picMkLst>
        </pc:picChg>
        <pc:picChg chg="add del mod">
          <ac:chgData name="MIZUNO Yasutaka" userId="5823aa3506d81940" providerId="LiveId" clId="{E81AC403-8911-4008-BC1F-654B713F8D13}" dt="2023-07-17T09:13:28.948" v="2490" actId="21"/>
          <ac:picMkLst>
            <pc:docMk/>
            <pc:sldMk cId="2766532281" sldId="1287748487"/>
            <ac:picMk id="10" creationId="{BF08C5EF-30CA-87C9-996E-90F81B2D3B46}"/>
          </ac:picMkLst>
        </pc:picChg>
      </pc:sldChg>
      <pc:sldChg chg="addSp delSp modSp new mod modClrScheme modAnim chgLayout">
        <pc:chgData name="MIZUNO Yasutaka" userId="5823aa3506d81940" providerId="LiveId" clId="{E81AC403-8911-4008-BC1F-654B713F8D13}" dt="2023-07-17T11:56:40.172" v="2600"/>
        <pc:sldMkLst>
          <pc:docMk/>
          <pc:sldMk cId="3647129088" sldId="1287748488"/>
        </pc:sldMkLst>
        <pc:spChg chg="del mod ord">
          <ac:chgData name="MIZUNO Yasutaka" userId="5823aa3506d81940" providerId="LiveId" clId="{E81AC403-8911-4008-BC1F-654B713F8D13}" dt="2023-07-17T09:13:42.240" v="2493" actId="700"/>
          <ac:spMkLst>
            <pc:docMk/>
            <pc:sldMk cId="3647129088" sldId="1287748488"/>
            <ac:spMk id="2" creationId="{2EB7A4D9-3318-087E-99ED-FACEF15CFE4E}"/>
          </ac:spMkLst>
        </pc:spChg>
        <pc:spChg chg="del mod ord">
          <ac:chgData name="MIZUNO Yasutaka" userId="5823aa3506d81940" providerId="LiveId" clId="{E81AC403-8911-4008-BC1F-654B713F8D13}" dt="2023-07-17T09:13:42.240" v="2493" actId="700"/>
          <ac:spMkLst>
            <pc:docMk/>
            <pc:sldMk cId="3647129088" sldId="1287748488"/>
            <ac:spMk id="3" creationId="{199B8BA4-5275-07CA-88D7-C77804B3F907}"/>
          </ac:spMkLst>
        </pc:spChg>
        <pc:spChg chg="del">
          <ac:chgData name="MIZUNO Yasutaka" userId="5823aa3506d81940" providerId="LiveId" clId="{E81AC403-8911-4008-BC1F-654B713F8D13}" dt="2023-07-17T09:13:42.240" v="2493" actId="700"/>
          <ac:spMkLst>
            <pc:docMk/>
            <pc:sldMk cId="3647129088" sldId="1287748488"/>
            <ac:spMk id="4" creationId="{01A586CF-8120-16C3-D36B-D16799448017}"/>
          </ac:spMkLst>
        </pc:spChg>
        <pc:spChg chg="add del mod ord">
          <ac:chgData name="MIZUNO Yasutaka" userId="5823aa3506d81940" providerId="LiveId" clId="{E81AC403-8911-4008-BC1F-654B713F8D13}" dt="2023-07-17T09:13:52.035" v="2495" actId="21"/>
          <ac:spMkLst>
            <pc:docMk/>
            <pc:sldMk cId="3647129088" sldId="1287748488"/>
            <ac:spMk id="5" creationId="{65524A8A-6F12-8F70-7029-6156BDD291B0}"/>
          </ac:spMkLst>
        </pc:spChg>
        <pc:spChg chg="add del mod ord">
          <ac:chgData name="MIZUNO Yasutaka" userId="5823aa3506d81940" providerId="LiveId" clId="{E81AC403-8911-4008-BC1F-654B713F8D13}" dt="2023-07-17T09:13:48.016" v="2494"/>
          <ac:spMkLst>
            <pc:docMk/>
            <pc:sldMk cId="3647129088" sldId="1287748488"/>
            <ac:spMk id="6" creationId="{69E799C4-6975-3ACC-563D-6413B4D6B26E}"/>
          </ac:spMkLst>
        </pc:spChg>
        <pc:picChg chg="add mod">
          <ac:chgData name="MIZUNO Yasutaka" userId="5823aa3506d81940" providerId="LiveId" clId="{E81AC403-8911-4008-BC1F-654B713F8D13}" dt="2023-07-17T11:56:40.172" v="2600"/>
          <ac:picMkLst>
            <pc:docMk/>
            <pc:sldMk cId="3647129088" sldId="1287748488"/>
            <ac:picMk id="2" creationId="{A2379E7F-24F7-91DD-7F6A-B965CF60B7FB}"/>
          </ac:picMkLst>
        </pc:picChg>
        <pc:picChg chg="add mod">
          <ac:chgData name="MIZUNO Yasutaka" userId="5823aa3506d81940" providerId="LiveId" clId="{E81AC403-8911-4008-BC1F-654B713F8D13}" dt="2023-07-17T09:14:16.895" v="2499" actId="14100"/>
          <ac:picMkLst>
            <pc:docMk/>
            <pc:sldMk cId="3647129088" sldId="1287748488"/>
            <ac:picMk id="7" creationId="{F37E04B6-14C2-CAB5-2D64-4BC91A4864AF}"/>
          </ac:picMkLst>
        </pc:picChg>
      </pc:sldChg>
      <pc:sldChg chg="addSp modSp new mod">
        <pc:chgData name="MIZUNO Yasutaka" userId="5823aa3506d81940" providerId="LiveId" clId="{E81AC403-8911-4008-BC1F-654B713F8D13}" dt="2023-07-17T12:49:37.961" v="2785" actId="113"/>
        <pc:sldMkLst>
          <pc:docMk/>
          <pc:sldMk cId="194837455" sldId="1287748489"/>
        </pc:sldMkLst>
        <pc:spChg chg="add mod">
          <ac:chgData name="MIZUNO Yasutaka" userId="5823aa3506d81940" providerId="LiveId" clId="{E81AC403-8911-4008-BC1F-654B713F8D13}" dt="2023-07-17T12:49:37.961" v="2785" actId="113"/>
          <ac:spMkLst>
            <pc:docMk/>
            <pc:sldMk cId="194837455" sldId="1287748489"/>
            <ac:spMk id="5" creationId="{74CC1F0D-436E-F99C-1A03-AE1C8E1BC480}"/>
          </ac:spMkLst>
        </pc:spChg>
        <pc:picChg chg="add mod modCrop">
          <ac:chgData name="MIZUNO Yasutaka" userId="5823aa3506d81940" providerId="LiveId" clId="{E81AC403-8911-4008-BC1F-654B713F8D13}" dt="2023-07-17T12:46:46.308" v="2774" actId="14100"/>
          <ac:picMkLst>
            <pc:docMk/>
            <pc:sldMk cId="194837455" sldId="1287748489"/>
            <ac:picMk id="3" creationId="{ED9F2C69-3915-6CDD-EAD5-E8530DD52759}"/>
          </ac:picMkLst>
        </pc:picChg>
        <pc:picChg chg="add mod">
          <ac:chgData name="MIZUNO Yasutaka" userId="5823aa3506d81940" providerId="LiveId" clId="{E81AC403-8911-4008-BC1F-654B713F8D13}" dt="2023-07-17T12:49:26.426" v="2784"/>
          <ac:picMkLst>
            <pc:docMk/>
            <pc:sldMk cId="194837455" sldId="1287748489"/>
            <ac:picMk id="6" creationId="{AF034BC3-0CA6-D130-9E3C-96183154B3E9}"/>
          </ac:picMkLst>
        </pc:picChg>
      </pc:sldChg>
      <pc:sldChg chg="addSp delSp modSp new mod setBg">
        <pc:chgData name="MIZUNO Yasutaka" userId="5823aa3506d81940" providerId="LiveId" clId="{E81AC403-8911-4008-BC1F-654B713F8D13}" dt="2023-08-04T14:01:41.622" v="3037"/>
        <pc:sldMkLst>
          <pc:docMk/>
          <pc:sldMk cId="584411888" sldId="1287748490"/>
        </pc:sldMkLst>
        <pc:spChg chg="mod">
          <ac:chgData name="MIZUNO Yasutaka" userId="5823aa3506d81940" providerId="LiveId" clId="{E81AC403-8911-4008-BC1F-654B713F8D13}" dt="2023-08-04T14:01:32.439" v="3036" actId="255"/>
          <ac:spMkLst>
            <pc:docMk/>
            <pc:sldMk cId="584411888" sldId="1287748490"/>
            <ac:spMk id="2" creationId="{2D589617-139C-2CE8-46B6-FF9D8888F4C0}"/>
          </ac:spMkLst>
        </pc:spChg>
        <pc:spChg chg="mod ord">
          <ac:chgData name="MIZUNO Yasutaka" userId="5823aa3506d81940" providerId="LiveId" clId="{E81AC403-8911-4008-BC1F-654B713F8D13}" dt="2023-08-04T14:01:00.658" v="3035" actId="255"/>
          <ac:spMkLst>
            <pc:docMk/>
            <pc:sldMk cId="584411888" sldId="1287748490"/>
            <ac:spMk id="3" creationId="{C472D2F1-1AB8-339F-2D43-E690D909EBD2}"/>
          </ac:spMkLst>
        </pc:spChg>
        <pc:spChg chg="add del">
          <ac:chgData name="MIZUNO Yasutaka" userId="5823aa3506d81940" providerId="LiveId" clId="{E81AC403-8911-4008-BC1F-654B713F8D13}" dt="2023-08-04T13:59:30.562" v="2996" actId="26606"/>
          <ac:spMkLst>
            <pc:docMk/>
            <pc:sldMk cId="584411888" sldId="1287748490"/>
            <ac:spMk id="9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8-04T13:59:30.562" v="2996" actId="26606"/>
          <ac:spMkLst>
            <pc:docMk/>
            <pc:sldMk cId="584411888" sldId="1287748490"/>
            <ac:spMk id="11" creationId="{96E45848-BEDA-4F24-9C4E-DA2120958262}"/>
          </ac:spMkLst>
        </pc:spChg>
        <pc:spChg chg="add del">
          <ac:chgData name="MIZUNO Yasutaka" userId="5823aa3506d81940" providerId="LiveId" clId="{E81AC403-8911-4008-BC1F-654B713F8D13}" dt="2023-08-04T13:59:30.562" v="2996" actId="26606"/>
          <ac:spMkLst>
            <pc:docMk/>
            <pc:sldMk cId="584411888" sldId="1287748490"/>
            <ac:spMk id="13" creationId="{B2BB8117-A903-442C-9223-A4FEB85C3271}"/>
          </ac:spMkLst>
        </pc:spChg>
        <pc:spChg chg="add del">
          <ac:chgData name="MIZUNO Yasutaka" userId="5823aa3506d81940" providerId="LiveId" clId="{E81AC403-8911-4008-BC1F-654B713F8D13}" dt="2023-08-04T13:59:30.562" v="2996" actId="26606"/>
          <ac:spMkLst>
            <pc:docMk/>
            <pc:sldMk cId="584411888" sldId="1287748490"/>
            <ac:spMk id="15" creationId="{C59300B8-3117-43F8-9F8E-68DB9F002F92}"/>
          </ac:spMkLst>
        </pc:spChg>
        <pc:spChg chg="add del">
          <ac:chgData name="MIZUNO Yasutaka" userId="5823aa3506d81940" providerId="LiveId" clId="{E81AC403-8911-4008-BC1F-654B713F8D13}" dt="2023-08-04T13:59:30.562" v="2996" actId="26606"/>
          <ac:spMkLst>
            <pc:docMk/>
            <pc:sldMk cId="584411888" sldId="1287748490"/>
            <ac:spMk id="17" creationId="{1AFAE680-42C1-4104-B74F-B0A8F1FB264A}"/>
          </ac:spMkLst>
        </pc:spChg>
        <pc:spChg chg="add del">
          <ac:chgData name="MIZUNO Yasutaka" userId="5823aa3506d81940" providerId="LiveId" clId="{E81AC403-8911-4008-BC1F-654B713F8D13}" dt="2023-08-04T13:59:30.562" v="2996" actId="26606"/>
          <ac:spMkLst>
            <pc:docMk/>
            <pc:sldMk cId="584411888" sldId="1287748490"/>
            <ac:spMk id="19" creationId="{828A8BA9-B3FE-4C96-A0A1-72A0D2C85578}"/>
          </ac:spMkLst>
        </pc:spChg>
        <pc:spChg chg="add del">
          <ac:chgData name="MIZUNO Yasutaka" userId="5823aa3506d81940" providerId="LiveId" clId="{E81AC403-8911-4008-BC1F-654B713F8D13}" dt="2023-08-04T13:59:30.562" v="2996" actId="26606"/>
          <ac:spMkLst>
            <pc:docMk/>
            <pc:sldMk cId="584411888" sldId="1287748490"/>
            <ac:spMk id="21" creationId="{2EDB7FB2-4012-481D-B3D1-7301CCF6E488}"/>
          </ac:spMkLst>
        </pc:spChg>
        <pc:spChg chg="add del">
          <ac:chgData name="MIZUNO Yasutaka" userId="5823aa3506d81940" providerId="LiveId" clId="{E81AC403-8911-4008-BC1F-654B713F8D13}" dt="2023-08-04T13:58:54.707" v="2989" actId="26606"/>
          <ac:spMkLst>
            <pc:docMk/>
            <pc:sldMk cId="584411888" sldId="1287748490"/>
            <ac:spMk id="26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8-04T13:59:11.339" v="2991" actId="26606"/>
          <ac:spMkLst>
            <pc:docMk/>
            <pc:sldMk cId="584411888" sldId="1287748490"/>
            <ac:spMk id="28" creationId="{19F9CD66-32FC-448F-B4C5-67D17508A226}"/>
          </ac:spMkLst>
        </pc:spChg>
        <pc:spChg chg="add del">
          <ac:chgData name="MIZUNO Yasutaka" userId="5823aa3506d81940" providerId="LiveId" clId="{E81AC403-8911-4008-BC1F-654B713F8D13}" dt="2023-08-04T13:59:11.339" v="2991" actId="26606"/>
          <ac:spMkLst>
            <pc:docMk/>
            <pc:sldMk cId="584411888" sldId="1287748490"/>
            <ac:spMk id="29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8-04T13:59:24.927" v="2993" actId="26606"/>
          <ac:spMkLst>
            <pc:docMk/>
            <pc:sldMk cId="584411888" sldId="1287748490"/>
            <ac:spMk id="31" creationId="{32768DCD-B824-413A-B330-8D57ADB3724C}"/>
          </ac:spMkLst>
        </pc:spChg>
        <pc:spChg chg="add del">
          <ac:chgData name="MIZUNO Yasutaka" userId="5823aa3506d81940" providerId="LiveId" clId="{E81AC403-8911-4008-BC1F-654B713F8D13}" dt="2023-08-04T13:59:30.554" v="2995" actId="26606"/>
          <ac:spMkLst>
            <pc:docMk/>
            <pc:sldMk cId="584411888" sldId="1287748490"/>
            <ac:spMk id="33" creationId="{19B36E71-93BD-4984-AC9C-CC9FB9CC06D6}"/>
          </ac:spMkLst>
        </pc:spChg>
        <pc:spChg chg="add del">
          <ac:chgData name="MIZUNO Yasutaka" userId="5823aa3506d81940" providerId="LiveId" clId="{E81AC403-8911-4008-BC1F-654B713F8D13}" dt="2023-08-04T13:59:30.554" v="2995" actId="26606"/>
          <ac:spMkLst>
            <pc:docMk/>
            <pc:sldMk cId="584411888" sldId="1287748490"/>
            <ac:spMk id="34" creationId="{1566AC62-7AC7-4ED5-A03D-E28AC560E482}"/>
          </ac:spMkLst>
        </pc:spChg>
        <pc:spChg chg="add">
          <ac:chgData name="MIZUNO Yasutaka" userId="5823aa3506d81940" providerId="LiveId" clId="{E81AC403-8911-4008-BC1F-654B713F8D13}" dt="2023-08-04T13:59:30.562" v="2996" actId="26606"/>
          <ac:spMkLst>
            <pc:docMk/>
            <pc:sldMk cId="584411888" sldId="1287748490"/>
            <ac:spMk id="36" creationId="{32768DCD-B824-413A-B330-8D57ADB3724C}"/>
          </ac:spMkLst>
        </pc:spChg>
        <pc:picChg chg="add mod">
          <ac:chgData name="MIZUNO Yasutaka" userId="5823aa3506d81940" providerId="LiveId" clId="{E81AC403-8911-4008-BC1F-654B713F8D13}" dt="2023-08-04T14:01:41.622" v="3037"/>
          <ac:picMkLst>
            <pc:docMk/>
            <pc:sldMk cId="584411888" sldId="1287748490"/>
            <ac:picMk id="4" creationId="{1C5BEC72-55E5-7406-488C-7CCD4A8E3A5F}"/>
          </ac:picMkLst>
        </pc:picChg>
        <pc:picChg chg="add mod">
          <ac:chgData name="MIZUNO Yasutaka" userId="5823aa3506d81940" providerId="LiveId" clId="{E81AC403-8911-4008-BC1F-654B713F8D13}" dt="2023-08-04T13:59:30.562" v="2996" actId="26606"/>
          <ac:picMkLst>
            <pc:docMk/>
            <pc:sldMk cId="584411888" sldId="1287748490"/>
            <ac:picMk id="5" creationId="{CEA5F995-2531-A34E-1912-E0E8C4B83AF6}"/>
          </ac:picMkLst>
        </pc:picChg>
      </pc:sldChg>
      <pc:sldMasterChg chg="del delSldLayout">
        <pc:chgData name="MIZUNO Yasutaka" userId="5823aa3506d81940" providerId="LiveId" clId="{E81AC403-8911-4008-BC1F-654B713F8D13}" dt="2023-07-17T09:16:49.911" v="2530" actId="700"/>
        <pc:sldMasterMkLst>
          <pc:docMk/>
          <pc:sldMasterMk cId="72868712" sldId="2147483684"/>
        </pc:sldMasterMkLst>
        <pc:sldLayoutChg chg="del">
          <pc:chgData name="MIZUNO Yasutaka" userId="5823aa3506d81940" providerId="LiveId" clId="{E81AC403-8911-4008-BC1F-654B713F8D13}" dt="2023-07-17T09:16:49.911" v="2530" actId="700"/>
          <pc:sldLayoutMkLst>
            <pc:docMk/>
            <pc:sldMasterMk cId="72868712" sldId="2147483684"/>
            <pc:sldLayoutMk cId="3556197486" sldId="2147483685"/>
          </pc:sldLayoutMkLst>
        </pc:sldLayoutChg>
        <pc:sldLayoutChg chg="del">
          <pc:chgData name="MIZUNO Yasutaka" userId="5823aa3506d81940" providerId="LiveId" clId="{E81AC403-8911-4008-BC1F-654B713F8D13}" dt="2023-07-17T09:16:49.911" v="2530" actId="700"/>
          <pc:sldLayoutMkLst>
            <pc:docMk/>
            <pc:sldMasterMk cId="72868712" sldId="2147483684"/>
            <pc:sldLayoutMk cId="4256410110" sldId="2147483686"/>
          </pc:sldLayoutMkLst>
        </pc:sldLayoutChg>
        <pc:sldLayoutChg chg="del">
          <pc:chgData name="MIZUNO Yasutaka" userId="5823aa3506d81940" providerId="LiveId" clId="{E81AC403-8911-4008-BC1F-654B713F8D13}" dt="2023-07-17T09:16:49.911" v="2530" actId="700"/>
          <pc:sldLayoutMkLst>
            <pc:docMk/>
            <pc:sldMasterMk cId="72868712" sldId="2147483684"/>
            <pc:sldLayoutMk cId="1587402476" sldId="2147483687"/>
          </pc:sldLayoutMkLst>
        </pc:sldLayoutChg>
        <pc:sldLayoutChg chg="del">
          <pc:chgData name="MIZUNO Yasutaka" userId="5823aa3506d81940" providerId="LiveId" clId="{E81AC403-8911-4008-BC1F-654B713F8D13}" dt="2023-07-17T09:16:49.911" v="2530" actId="700"/>
          <pc:sldLayoutMkLst>
            <pc:docMk/>
            <pc:sldMasterMk cId="72868712" sldId="2147483684"/>
            <pc:sldLayoutMk cId="2768480801" sldId="2147483688"/>
          </pc:sldLayoutMkLst>
        </pc:sldLayoutChg>
        <pc:sldLayoutChg chg="del">
          <pc:chgData name="MIZUNO Yasutaka" userId="5823aa3506d81940" providerId="LiveId" clId="{E81AC403-8911-4008-BC1F-654B713F8D13}" dt="2023-07-17T09:16:49.911" v="2530" actId="700"/>
          <pc:sldLayoutMkLst>
            <pc:docMk/>
            <pc:sldMasterMk cId="72868712" sldId="2147483684"/>
            <pc:sldLayoutMk cId="1833431063" sldId="2147483689"/>
          </pc:sldLayoutMkLst>
        </pc:sldLayoutChg>
        <pc:sldLayoutChg chg="del">
          <pc:chgData name="MIZUNO Yasutaka" userId="5823aa3506d81940" providerId="LiveId" clId="{E81AC403-8911-4008-BC1F-654B713F8D13}" dt="2023-07-17T09:16:49.911" v="2530" actId="700"/>
          <pc:sldLayoutMkLst>
            <pc:docMk/>
            <pc:sldMasterMk cId="72868712" sldId="2147483684"/>
            <pc:sldLayoutMk cId="2967920070" sldId="2147483690"/>
          </pc:sldLayoutMkLst>
        </pc:sldLayoutChg>
        <pc:sldLayoutChg chg="del">
          <pc:chgData name="MIZUNO Yasutaka" userId="5823aa3506d81940" providerId="LiveId" clId="{E81AC403-8911-4008-BC1F-654B713F8D13}" dt="2023-07-17T09:16:49.911" v="2530" actId="700"/>
          <pc:sldLayoutMkLst>
            <pc:docMk/>
            <pc:sldMasterMk cId="72868712" sldId="2147483684"/>
            <pc:sldLayoutMk cId="670930386" sldId="2147483691"/>
          </pc:sldLayoutMkLst>
        </pc:sldLayoutChg>
        <pc:sldLayoutChg chg="del">
          <pc:chgData name="MIZUNO Yasutaka" userId="5823aa3506d81940" providerId="LiveId" clId="{E81AC403-8911-4008-BC1F-654B713F8D13}" dt="2023-07-17T09:16:49.911" v="2530" actId="700"/>
          <pc:sldLayoutMkLst>
            <pc:docMk/>
            <pc:sldMasterMk cId="72868712" sldId="2147483684"/>
            <pc:sldLayoutMk cId="2174868552" sldId="2147483692"/>
          </pc:sldLayoutMkLst>
        </pc:sldLayoutChg>
        <pc:sldLayoutChg chg="del">
          <pc:chgData name="MIZUNO Yasutaka" userId="5823aa3506d81940" providerId="LiveId" clId="{E81AC403-8911-4008-BC1F-654B713F8D13}" dt="2023-07-17T09:16:49.911" v="2530" actId="700"/>
          <pc:sldLayoutMkLst>
            <pc:docMk/>
            <pc:sldMasterMk cId="72868712" sldId="2147483684"/>
            <pc:sldLayoutMk cId="3900516131" sldId="2147483693"/>
          </pc:sldLayoutMkLst>
        </pc:sldLayoutChg>
        <pc:sldLayoutChg chg="del">
          <pc:chgData name="MIZUNO Yasutaka" userId="5823aa3506d81940" providerId="LiveId" clId="{E81AC403-8911-4008-BC1F-654B713F8D13}" dt="2023-07-17T09:16:49.911" v="2530" actId="700"/>
          <pc:sldLayoutMkLst>
            <pc:docMk/>
            <pc:sldMasterMk cId="72868712" sldId="2147483684"/>
            <pc:sldLayoutMk cId="2066703382" sldId="2147483694"/>
          </pc:sldLayoutMkLst>
        </pc:sldLayoutChg>
        <pc:sldLayoutChg chg="del">
          <pc:chgData name="MIZUNO Yasutaka" userId="5823aa3506d81940" providerId="LiveId" clId="{E81AC403-8911-4008-BC1F-654B713F8D13}" dt="2023-07-17T09:16:49.911" v="2530" actId="700"/>
          <pc:sldLayoutMkLst>
            <pc:docMk/>
            <pc:sldMasterMk cId="72868712" sldId="2147483684"/>
            <pc:sldLayoutMk cId="3842392087" sldId="2147483695"/>
          </pc:sldLayoutMkLst>
        </pc:sldLayoutChg>
      </pc:sldMasterChg>
    </pc:docChg>
  </pc:docChgLst>
  <pc:docChgLst>
    <pc:chgData name="MIZUNO Yasutaka" userId="5823aa3506d81940" providerId="LiveId" clId="{17F4D9BE-5F8C-4580-AE67-327A5D68053A}"/>
    <pc:docChg chg="delSld">
      <pc:chgData name="MIZUNO Yasutaka" userId="5823aa3506d81940" providerId="LiveId" clId="{17F4D9BE-5F8C-4580-AE67-327A5D68053A}" dt="2023-08-21T13:28:30.627" v="0" actId="2696"/>
      <pc:docMkLst>
        <pc:docMk/>
      </pc:docMkLst>
      <pc:sldChg chg="del">
        <pc:chgData name="MIZUNO Yasutaka" userId="5823aa3506d81940" providerId="LiveId" clId="{17F4D9BE-5F8C-4580-AE67-327A5D68053A}" dt="2023-08-21T13:28:30.627" v="0" actId="2696"/>
        <pc:sldMkLst>
          <pc:docMk/>
          <pc:sldMk cId="3647129088" sldId="128774848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</c:v>
                </c:pt>
                <c:pt idx="1">
                  <c:v>45</c:v>
                </c:pt>
                <c:pt idx="2">
                  <c:v>50</c:v>
                </c:pt>
                <c:pt idx="3">
                  <c:v>39</c:v>
                </c:pt>
                <c:pt idx="4">
                  <c:v>27</c:v>
                </c:pt>
                <c:pt idx="5">
                  <c:v>31</c:v>
                </c:pt>
                <c:pt idx="6">
                  <c:v>38</c:v>
                </c:pt>
                <c:pt idx="7">
                  <c:v>22</c:v>
                </c:pt>
                <c:pt idx="8">
                  <c:v>11</c:v>
                </c:pt>
                <c:pt idx="9">
                  <c:v>8</c:v>
                </c:pt>
                <c:pt idx="10">
                  <c:v>21</c:v>
                </c:pt>
                <c:pt idx="1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C2-468E-8A9B-55E42742AA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32</c:v>
                </c:pt>
                <c:pt idx="1">
                  <c:v>20</c:v>
                </c:pt>
                <c:pt idx="2">
                  <c:v>19</c:v>
                </c:pt>
                <c:pt idx="3">
                  <c:v>27</c:v>
                </c:pt>
                <c:pt idx="4">
                  <c:v>25</c:v>
                </c:pt>
                <c:pt idx="5">
                  <c:v>26</c:v>
                </c:pt>
                <c:pt idx="6">
                  <c:v>12</c:v>
                </c:pt>
                <c:pt idx="7">
                  <c:v>26</c:v>
                </c:pt>
                <c:pt idx="8">
                  <c:v>22</c:v>
                </c:pt>
                <c:pt idx="9">
                  <c:v>10</c:v>
                </c:pt>
                <c:pt idx="10">
                  <c:v>9</c:v>
                </c:pt>
                <c:pt idx="1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C2-468E-8A9B-55E42742AA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27</c:v>
                </c:pt>
                <c:pt idx="1">
                  <c:v>16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13</c:v>
                </c:pt>
                <c:pt idx="7">
                  <c:v>13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C2-468E-8A9B-55E42742A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045358208"/>
        <c:axId val="1045358688"/>
      </c:barChart>
      <c:catAx>
        <c:axId val="104535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45358688"/>
        <c:crosses val="autoZero"/>
        <c:auto val="1"/>
        <c:lblAlgn val="ctr"/>
        <c:lblOffset val="100"/>
        <c:noMultiLvlLbl val="0"/>
      </c:catAx>
      <c:valAx>
        <c:axId val="104535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4535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97-4E4F-BEED-7B1752A44C9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597-4E4F-BEED-7B1752A44C9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597-4E4F-BEED-7B1752A44C9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597-4E4F-BEED-7B1752A44C90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597-4E4F-BEED-7B1752A44C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NHK</c:v>
                </c:pt>
                <c:pt idx="1">
                  <c:v>日本テレビ系</c:v>
                </c:pt>
                <c:pt idx="2">
                  <c:v>テレビ朝日系</c:v>
                </c:pt>
                <c:pt idx="3">
                  <c:v>TBS系</c:v>
                </c:pt>
                <c:pt idx="4">
                  <c:v>フジテレビ系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</c:v>
                </c:pt>
                <c:pt idx="1">
                  <c:v>154</c:v>
                </c:pt>
                <c:pt idx="2">
                  <c:v>45</c:v>
                </c:pt>
                <c:pt idx="3">
                  <c:v>35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3B-4453-B221-5FAEC809D56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582-42F7-9D0C-E1CD9692A41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582-42F7-9D0C-E1CD9692A41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582-42F7-9D0C-E1CD9692A41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582-42F7-9D0C-E1CD9692A41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582-42F7-9D0C-E1CD9692A4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NHK</c:v>
                </c:pt>
                <c:pt idx="1">
                  <c:v>日本テレビ系</c:v>
                </c:pt>
                <c:pt idx="2">
                  <c:v>テレビ朝日系</c:v>
                </c:pt>
                <c:pt idx="3">
                  <c:v>TBS系</c:v>
                </c:pt>
                <c:pt idx="4">
                  <c:v>フジテレビ系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177</c:v>
                </c:pt>
                <c:pt idx="2">
                  <c:v>11</c:v>
                </c:pt>
                <c:pt idx="3">
                  <c:v>20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20-4BCF-8CEE-B22322C844B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3-4D2B-9F19-411203E0DB0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53-4D2B-9F19-411203E0DB0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753-4D2B-9F19-411203E0DB0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753-4D2B-9F19-411203E0DB0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753-4D2B-9F19-411203E0DB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NHK</c:v>
                </c:pt>
                <c:pt idx="1">
                  <c:v>日本テレビ系</c:v>
                </c:pt>
                <c:pt idx="2">
                  <c:v>テレビ朝日系</c:v>
                </c:pt>
                <c:pt idx="3">
                  <c:v>TBS系</c:v>
                </c:pt>
                <c:pt idx="4">
                  <c:v>フジテレビ系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56</c:v>
                </c:pt>
                <c:pt idx="2">
                  <c:v>5</c:v>
                </c:pt>
                <c:pt idx="3">
                  <c:v>5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753-4D2B-9F19-411203E0DB0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lnSpc>
                <a:spcPct val="11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3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4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0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1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7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4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5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2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8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8/22/2023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900" cap="none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3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marL="0"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b="1" kern="1200" spc="13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 spc="8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 spc="8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 spc="8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600" kern="1200" spc="8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600" kern="1200" spc="8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D9F2C69-3915-6CDD-EAD5-E8530DD527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39" t="19529" r="35379" b="41279"/>
          <a:stretch/>
        </p:blipFill>
        <p:spPr>
          <a:xfrm>
            <a:off x="738909" y="655782"/>
            <a:ext cx="10760364" cy="55118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CC1F0D-436E-F99C-1A03-AE1C8E1BC480}"/>
              </a:ext>
            </a:extLst>
          </p:cNvPr>
          <p:cNvSpPr txBox="1"/>
          <p:nvPr/>
        </p:nvSpPr>
        <p:spPr>
          <a:xfrm>
            <a:off x="470261" y="6468683"/>
            <a:ext cx="677526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b="1" dirty="0"/>
              <a:t>ニホンモニター株式会社　</a:t>
            </a:r>
            <a:r>
              <a:rPr lang="en-US" altLang="ja-JP" sz="1400" b="1" dirty="0"/>
              <a:t>2020</a:t>
            </a:r>
            <a:r>
              <a:rPr lang="ja-JP" altLang="en-US" sz="1400" b="1" dirty="0"/>
              <a:t>タレント番組出演本数ランキング</a:t>
            </a:r>
            <a:r>
              <a:rPr lang="en-US" altLang="ja-JP" sz="1400" b="1" dirty="0"/>
              <a:t>【</a:t>
            </a:r>
            <a:r>
              <a:rPr lang="ja-JP" altLang="en-US" sz="1400" b="1" dirty="0"/>
              <a:t>番外編</a:t>
            </a:r>
            <a:r>
              <a:rPr lang="en-US" altLang="ja-JP" sz="1400" b="1" dirty="0"/>
              <a:t>】</a:t>
            </a:r>
            <a:endParaRPr lang="ja-JP" altLang="en-US" sz="1400" b="1" dirty="0"/>
          </a:p>
        </p:txBody>
      </p:sp>
      <p:pic>
        <p:nvPicPr>
          <p:cNvPr id="6" name="図 5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F034BC3-0CA6-D130-9E3C-96183154B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AF02FC-B6F9-1C78-7DF3-64C8F88D8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538162"/>
          </a:xfrm>
        </p:spPr>
        <p:txBody>
          <a:bodyPr/>
          <a:lstStyle/>
          <a:p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メディア出演回数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A09242B2-4BEC-9889-CF65-7A032126AA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17769"/>
              </p:ext>
            </p:extLst>
          </p:nvPr>
        </p:nvGraphicFramePr>
        <p:xfrm>
          <a:off x="838200" y="1654628"/>
          <a:ext cx="10515600" cy="4667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26DFD2-4DF8-C03D-5F85-70BE8AAABC12}"/>
              </a:ext>
            </a:extLst>
          </p:cNvPr>
          <p:cNvSpPr txBox="1"/>
          <p:nvPr/>
        </p:nvSpPr>
        <p:spPr>
          <a:xfrm>
            <a:off x="2307771" y="1423795"/>
            <a:ext cx="7738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kumimoji="1" lang="ja-JP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年：</a:t>
            </a:r>
            <a:r>
              <a:rPr kumimoji="1" lang="en-US" altLang="ja-JP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323</a:t>
            </a:r>
            <a:r>
              <a:rPr kumimoji="1" lang="ja-JP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　</a:t>
            </a:r>
            <a:r>
              <a:rPr kumimoji="1" lang="en-US" altLang="ja-JP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kumimoji="1" lang="ja-JP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年：</a:t>
            </a:r>
            <a:r>
              <a:rPr kumimoji="1" lang="en-US" altLang="ja-JP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245</a:t>
            </a:r>
            <a:r>
              <a:rPr kumimoji="1" lang="ja-JP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　</a:t>
            </a:r>
            <a:r>
              <a:rPr kumimoji="1" lang="en-US" altLang="ja-JP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kumimoji="1" lang="ja-JP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年：</a:t>
            </a:r>
            <a:r>
              <a:rPr kumimoji="1" lang="en-US" altLang="ja-JP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</a:t>
            </a:r>
            <a:r>
              <a:rPr kumimoji="1" lang="ja-JP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</a:t>
            </a:r>
          </a:p>
        </p:txBody>
      </p:sp>
      <p:pic>
        <p:nvPicPr>
          <p:cNvPr id="3" name="図 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65EE29F-AFEB-8002-3312-2A1A13B6B7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2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B8E68DB3-4A02-8D84-47AD-03993A7A8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94917"/>
          </a:xfrm>
        </p:spPr>
        <p:txBody>
          <a:bodyPr/>
          <a:lstStyle/>
          <a:p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出演局別割合</a:t>
            </a:r>
          </a:p>
        </p:txBody>
      </p:sp>
      <p:graphicFrame>
        <p:nvGraphicFramePr>
          <p:cNvPr id="11" name="コンテンツ プレースホルダー 10">
            <a:extLst>
              <a:ext uri="{FF2B5EF4-FFF2-40B4-BE49-F238E27FC236}">
                <a16:creationId xmlns:a16="http://schemas.microsoft.com/office/drawing/2014/main" id="{3DCADBD7-00D8-14D8-4B3A-5CF9CC5E6F7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3987764"/>
              </p:ext>
            </p:extLst>
          </p:nvPr>
        </p:nvGraphicFramePr>
        <p:xfrm>
          <a:off x="838200" y="2057400"/>
          <a:ext cx="3657599" cy="429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コンテンツ プレースホルダー 13">
            <a:extLst>
              <a:ext uri="{FF2B5EF4-FFF2-40B4-BE49-F238E27FC236}">
                <a16:creationId xmlns:a16="http://schemas.microsoft.com/office/drawing/2014/main" id="{9328B7EB-FE8F-1F1E-A3DA-30339F9AFD7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276040"/>
              </p:ext>
            </p:extLst>
          </p:nvPr>
        </p:nvGraphicFramePr>
        <p:xfrm>
          <a:off x="4299858" y="2006600"/>
          <a:ext cx="3657600" cy="4350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コンテンツ プレースホルダー 6">
            <a:extLst>
              <a:ext uri="{FF2B5EF4-FFF2-40B4-BE49-F238E27FC236}">
                <a16:creationId xmlns:a16="http://schemas.microsoft.com/office/drawing/2014/main" id="{4EA47845-CDD3-93AF-ACE4-BD4E28EE9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226988"/>
              </p:ext>
            </p:extLst>
          </p:nvPr>
        </p:nvGraphicFramePr>
        <p:xfrm>
          <a:off x="7842067" y="2006599"/>
          <a:ext cx="3511733" cy="4350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D8262AA-9588-6970-52D7-B814EFF0A065}"/>
              </a:ext>
            </a:extLst>
          </p:cNvPr>
          <p:cNvSpPr txBox="1"/>
          <p:nvPr/>
        </p:nvSpPr>
        <p:spPr>
          <a:xfrm>
            <a:off x="838200" y="1430608"/>
            <a:ext cx="10805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NHK</a:t>
            </a:r>
            <a:r>
              <a:rPr kumimoji="1"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kumimoji="1" lang="en-US" altLang="ja-JP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</a:t>
            </a:r>
            <a:r>
              <a:rPr kumimoji="1"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）日本テレビ系（</a:t>
            </a:r>
            <a:r>
              <a:rPr kumimoji="1" lang="en-US" altLang="ja-JP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387</a:t>
            </a:r>
            <a:r>
              <a:rPr kumimoji="1"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）テレビ朝日系（</a:t>
            </a:r>
            <a:r>
              <a:rPr kumimoji="1" lang="en-US" altLang="ja-JP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</a:t>
            </a:r>
            <a:r>
              <a:rPr kumimoji="1"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kumimoji="1" lang="en-US" altLang="ja-JP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TBS</a:t>
            </a:r>
            <a:r>
              <a:rPr kumimoji="1"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系（</a:t>
            </a:r>
            <a:r>
              <a:rPr kumimoji="1" lang="en-US" altLang="ja-JP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r>
              <a:rPr kumimoji="1"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）フジテレビ系（</a:t>
            </a:r>
            <a:r>
              <a:rPr kumimoji="1" lang="en-US" altLang="ja-JP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  <a:r>
              <a:rPr kumimoji="1"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</p:txBody>
      </p:sp>
      <p:pic>
        <p:nvPicPr>
          <p:cNvPr id="2" name="図 1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07C4F22-1D3A-E5B3-E327-8EC4DCA654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347" y="6396947"/>
            <a:ext cx="2736103" cy="419391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16F413F-7678-078E-6ED7-A714E757BCFA}"/>
              </a:ext>
            </a:extLst>
          </p:cNvPr>
          <p:cNvSpPr txBox="1"/>
          <p:nvPr/>
        </p:nvSpPr>
        <p:spPr>
          <a:xfrm>
            <a:off x="449029" y="6410028"/>
            <a:ext cx="5626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その他：テレビ東京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テレビ西日本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BS11, 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東京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MX, TOKYO FM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B10DBE-56EF-3168-963C-2FB19631FEC0}"/>
              </a:ext>
            </a:extLst>
          </p:cNvPr>
          <p:cNvSpPr txBox="1"/>
          <p:nvPr/>
        </p:nvSpPr>
        <p:spPr>
          <a:xfrm>
            <a:off x="3580719" y="940674"/>
            <a:ext cx="2951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＊</a:t>
            </a:r>
            <a:r>
              <a: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</a:t>
            </a:r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・ラジオ番組含み収録は除く</a:t>
            </a:r>
          </a:p>
        </p:txBody>
      </p:sp>
    </p:spTree>
    <p:extLst>
      <p:ext uri="{BB962C8B-B14F-4D97-AF65-F5344CB8AC3E}">
        <p14:creationId xmlns:p14="http://schemas.microsoft.com/office/powerpoint/2010/main" val="156285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uminousVTI">
  <a:themeElements>
    <a:clrScheme name="AnalogousFromLightSeedRightStep">
      <a:dk1>
        <a:srgbClr val="000000"/>
      </a:dk1>
      <a:lt1>
        <a:srgbClr val="FFFFFF"/>
      </a:lt1>
      <a:dk2>
        <a:srgbClr val="282441"/>
      </a:dk2>
      <a:lt2>
        <a:srgbClr val="E2E6E8"/>
      </a:lt2>
      <a:accent1>
        <a:srgbClr val="EC895A"/>
      </a:accent1>
      <a:accent2>
        <a:srgbClr val="C29D33"/>
      </a:accent2>
      <a:accent3>
        <a:srgbClr val="9BAA4E"/>
      </a:accent3>
      <a:accent4>
        <a:srgbClr val="6EB23B"/>
      </a:accent4>
      <a:accent5>
        <a:srgbClr val="2EBC2D"/>
      </a:accent5>
      <a:accent6>
        <a:srgbClr val="31B968"/>
      </a:accent6>
      <a:hlink>
        <a:srgbClr val="5C879B"/>
      </a:hlink>
      <a:folHlink>
        <a:srgbClr val="7F7F7F"/>
      </a:folHlink>
    </a:clrScheme>
    <a:fontScheme name="Custom 51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90</Words>
  <Application>Microsoft Office PowerPoint</Application>
  <PresentationFormat>ワイド画面</PresentationFormat>
  <Paragraphs>10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</vt:lpstr>
      <vt:lpstr>Meiryo</vt:lpstr>
      <vt:lpstr>Arial</vt:lpstr>
      <vt:lpstr>Wingdings</vt:lpstr>
      <vt:lpstr>LuminousVTI</vt:lpstr>
      <vt:lpstr>PowerPoint プレゼンテーション</vt:lpstr>
      <vt:lpstr>メディア出演回数</vt:lpstr>
      <vt:lpstr>出演局別割合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メディアに出るということ</dc:title>
  <dc:creator>MIZUNO Yasutaka</dc:creator>
  <cp:lastModifiedBy>Yasutaka MIZUNO</cp:lastModifiedBy>
  <cp:revision>5</cp:revision>
  <dcterms:created xsi:type="dcterms:W3CDTF">2023-07-15T12:37:52Z</dcterms:created>
  <dcterms:modified xsi:type="dcterms:W3CDTF">2023-08-22T02:43:19Z</dcterms:modified>
</cp:coreProperties>
</file>